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82" r:id="rId7"/>
  </p:sldIdLst>
  <p:sldSz cx="10693400" cy="7562850"/>
  <p:notesSz cx="10693400" cy="756285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9347" autoAdjust="0"/>
  </p:normalViewPr>
  <p:slideViewPr>
    <p:cSldViewPr>
      <p:cViewPr varScale="1">
        <p:scale>
          <a:sx n="38" d="100"/>
          <a:sy n="38" d="100"/>
        </p:scale>
        <p:origin x="154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íðuhaussstaðgengill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gsetningarstaðgengill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535D1-9272-4F01-9DA7-2EE73DF35125}" type="datetimeFigureOut">
              <a:rPr lang="is-IS" smtClean="0"/>
              <a:t>11.3.2025</a:t>
            </a:fld>
            <a:endParaRPr lang="is-IS"/>
          </a:p>
        </p:txBody>
      </p:sp>
      <p:sp>
        <p:nvSpPr>
          <p:cNvPr id="4" name="Skyggnumyndastaðgengill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Minnispunktastaðgengill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s-IS"/>
              <a:t>Smelltu til að breyta textastílum frumgerðar</a:t>
            </a:r>
          </a:p>
          <a:p>
            <a:pPr lvl="1"/>
            <a:r>
              <a:rPr lang="is-IS"/>
              <a:t>Annað stig</a:t>
            </a:r>
          </a:p>
          <a:p>
            <a:pPr lvl="2"/>
            <a:r>
              <a:rPr lang="is-IS"/>
              <a:t>Þriðja stig</a:t>
            </a:r>
          </a:p>
          <a:p>
            <a:pPr lvl="3"/>
            <a:r>
              <a:rPr lang="is-IS"/>
              <a:t>Fjórða stig</a:t>
            </a:r>
          </a:p>
          <a:p>
            <a:pPr lvl="4"/>
            <a:r>
              <a:rPr lang="is-IS"/>
              <a:t>Fimmta stig</a:t>
            </a:r>
          </a:p>
        </p:txBody>
      </p:sp>
      <p:sp>
        <p:nvSpPr>
          <p:cNvPr id="6" name="Síðufótarstaðgengill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kyggnunúmersstaðgengill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941E9-22C7-47C8-ACA7-69A050D726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23451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yggnumyndastaðgengill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innispunktastaðgengil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sz="1800" b="0" i="0" u="none" strike="noStrike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Stærsta sveitarfélagið á Vestfjörðum en samt bara 15. stærsta sveitarfélagið á Íslandi. Sveitarfélög af svipaðri stærð, en ekki síst samsetningu, eru Suðurnesjabær (Sandgerði og Garður), Skagafjörður (Sauðárkrókur og Hofsós) og Borgarbyggð (Borgarnes, Bifröst og Hvanneyri).</a:t>
            </a:r>
          </a:p>
          <a:p>
            <a:endParaRPr lang="is-IS"/>
          </a:p>
        </p:txBody>
      </p:sp>
      <p:sp>
        <p:nvSpPr>
          <p:cNvPr id="4" name="Skyggnunúmersstaðgengill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5941E9-22C7-47C8-ACA7-69A050D7268F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82863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560005" y="12"/>
            <a:ext cx="3132455" cy="7560309"/>
          </a:xfrm>
          <a:custGeom>
            <a:avLst/>
            <a:gdLst/>
            <a:ahLst/>
            <a:cxnLst/>
            <a:rect l="l" t="t" r="r" b="b"/>
            <a:pathLst>
              <a:path w="3132454" h="7560309">
                <a:moveTo>
                  <a:pt x="3131997" y="0"/>
                </a:moveTo>
                <a:lnTo>
                  <a:pt x="0" y="0"/>
                </a:lnTo>
                <a:lnTo>
                  <a:pt x="0" y="7559992"/>
                </a:lnTo>
                <a:lnTo>
                  <a:pt x="3131997" y="7559992"/>
                </a:lnTo>
                <a:lnTo>
                  <a:pt x="3131997" y="0"/>
                </a:lnTo>
                <a:close/>
              </a:path>
            </a:pathLst>
          </a:custGeom>
          <a:solidFill>
            <a:srgbClr val="E2E3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10692003" y="0"/>
                </a:moveTo>
                <a:lnTo>
                  <a:pt x="0" y="0"/>
                </a:lnTo>
                <a:lnTo>
                  <a:pt x="0" y="7559992"/>
                </a:lnTo>
                <a:lnTo>
                  <a:pt x="10692003" y="7559992"/>
                </a:lnTo>
                <a:lnTo>
                  <a:pt x="10692003" y="0"/>
                </a:lnTo>
                <a:close/>
              </a:path>
            </a:pathLst>
          </a:custGeom>
          <a:solidFill>
            <a:srgbClr val="00A1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6970" y="1019119"/>
            <a:ext cx="9059458" cy="685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6969" y="1019119"/>
            <a:ext cx="9254127" cy="679032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7102475">
              <a:lnSpc>
                <a:spcPct val="100000"/>
              </a:lnSpc>
              <a:spcBef>
                <a:spcPts val="695"/>
              </a:spcBef>
            </a:pPr>
            <a:r>
              <a:rPr lang="en-US" spc="5" dirty="0" err="1">
                <a:latin typeface="Cambria" panose="02040503050406030204" pitchFamily="18" charset="0"/>
                <a:ea typeface="Cambria" panose="02040503050406030204" pitchFamily="18" charset="0"/>
              </a:rPr>
              <a:t>Kynning</a:t>
            </a:r>
            <a:r>
              <a:rPr lang="en-US" spc="5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pc="5" dirty="0" err="1">
                <a:latin typeface="Cambria" panose="02040503050406030204" pitchFamily="18" charset="0"/>
                <a:ea typeface="Cambria" panose="02040503050406030204" pitchFamily="18" charset="0"/>
              </a:rPr>
              <a:t>fyrir</a:t>
            </a:r>
            <a:r>
              <a:rPr lang="en-US" spc="5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pc="5" dirty="0" err="1">
                <a:latin typeface="Cambria" panose="02040503050406030204" pitchFamily="18" charset="0"/>
                <a:ea typeface="Cambria" panose="02040503050406030204" pitchFamily="18" charset="0"/>
              </a:rPr>
              <a:t>MÍ</a:t>
            </a:r>
            <a:endParaRPr spc="5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102475">
              <a:lnSpc>
                <a:spcPct val="100000"/>
              </a:lnSpc>
              <a:spcBef>
                <a:spcPts val="400"/>
              </a:spcBef>
            </a:pPr>
            <a:r>
              <a:rPr lang="is-IS" sz="1400" b="0" dirty="0"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22. nóvember 2023</a:t>
            </a:r>
            <a:endParaRPr sz="1400" dirty="0"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549450" y="711716"/>
            <a:ext cx="12700" cy="1460500"/>
            <a:chOff x="7549450" y="711716"/>
            <a:chExt cx="12700" cy="1460500"/>
          </a:xfrm>
        </p:grpSpPr>
        <p:sp>
          <p:nvSpPr>
            <p:cNvPr id="4" name="object 4"/>
            <p:cNvSpPr/>
            <p:nvPr/>
          </p:nvSpPr>
          <p:spPr>
            <a:xfrm>
              <a:off x="7555801" y="711724"/>
              <a:ext cx="0" cy="1460500"/>
            </a:xfrm>
            <a:custGeom>
              <a:avLst/>
              <a:gdLst/>
              <a:ahLst/>
              <a:cxnLst/>
              <a:rect l="l" t="t" r="r" b="b"/>
              <a:pathLst>
                <a:path h="1460500">
                  <a:moveTo>
                    <a:pt x="0" y="0"/>
                  </a:moveTo>
                  <a:lnTo>
                    <a:pt x="0" y="1460487"/>
                  </a:lnTo>
                </a:path>
              </a:pathLst>
            </a:custGeom>
            <a:solidFill>
              <a:srgbClr val="00A1E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555800" y="711716"/>
              <a:ext cx="0" cy="1460500"/>
            </a:xfrm>
            <a:custGeom>
              <a:avLst/>
              <a:gdLst/>
              <a:ahLst/>
              <a:cxnLst/>
              <a:rect l="l" t="t" r="r" b="b"/>
              <a:pathLst>
                <a:path h="1460500">
                  <a:moveTo>
                    <a:pt x="0" y="0"/>
                  </a:moveTo>
                  <a:lnTo>
                    <a:pt x="0" y="146050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398393" y="4760644"/>
            <a:ext cx="172085" cy="457834"/>
          </a:xfrm>
          <a:custGeom>
            <a:avLst/>
            <a:gdLst/>
            <a:ahLst/>
            <a:cxnLst/>
            <a:rect l="l" t="t" r="r" b="b"/>
            <a:pathLst>
              <a:path w="172084" h="457835">
                <a:moveTo>
                  <a:pt x="161493" y="0"/>
                </a:moveTo>
                <a:lnTo>
                  <a:pt x="87261" y="0"/>
                </a:lnTo>
                <a:lnTo>
                  <a:pt x="44018" y="70853"/>
                </a:lnTo>
                <a:lnTo>
                  <a:pt x="44018" y="79451"/>
                </a:lnTo>
                <a:lnTo>
                  <a:pt x="66420" y="79451"/>
                </a:lnTo>
                <a:lnTo>
                  <a:pt x="161493" y="9639"/>
                </a:lnTo>
                <a:lnTo>
                  <a:pt x="161493" y="0"/>
                </a:lnTo>
                <a:close/>
              </a:path>
              <a:path w="172084" h="457835">
                <a:moveTo>
                  <a:pt x="171653" y="108369"/>
                </a:moveTo>
                <a:lnTo>
                  <a:pt x="0" y="108369"/>
                </a:lnTo>
                <a:lnTo>
                  <a:pt x="0" y="127381"/>
                </a:lnTo>
                <a:lnTo>
                  <a:pt x="44805" y="134416"/>
                </a:lnTo>
                <a:lnTo>
                  <a:pt x="44805" y="431622"/>
                </a:lnTo>
                <a:lnTo>
                  <a:pt x="0" y="438391"/>
                </a:lnTo>
                <a:lnTo>
                  <a:pt x="0" y="457669"/>
                </a:lnTo>
                <a:lnTo>
                  <a:pt x="171653" y="457669"/>
                </a:lnTo>
                <a:lnTo>
                  <a:pt x="171653" y="438391"/>
                </a:lnTo>
                <a:lnTo>
                  <a:pt x="126847" y="431622"/>
                </a:lnTo>
                <a:lnTo>
                  <a:pt x="126847" y="134416"/>
                </a:lnTo>
                <a:lnTo>
                  <a:pt x="171653" y="127381"/>
                </a:lnTo>
                <a:lnTo>
                  <a:pt x="171653" y="10836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50772" y="2336485"/>
            <a:ext cx="1863204" cy="22266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27073" y="4865115"/>
            <a:ext cx="4111625" cy="358775"/>
          </a:xfrm>
          <a:custGeom>
            <a:avLst/>
            <a:gdLst/>
            <a:ahLst/>
            <a:cxnLst/>
            <a:rect l="l" t="t" r="r" b="b"/>
            <a:pathLst>
              <a:path w="4111625" h="358775">
                <a:moveTo>
                  <a:pt x="245630" y="247192"/>
                </a:moveTo>
                <a:lnTo>
                  <a:pt x="239039" y="208076"/>
                </a:lnTo>
                <a:lnTo>
                  <a:pt x="210400" y="168757"/>
                </a:lnTo>
                <a:lnTo>
                  <a:pt x="168300" y="145376"/>
                </a:lnTo>
                <a:lnTo>
                  <a:pt x="103771" y="122123"/>
                </a:lnTo>
                <a:lnTo>
                  <a:pt x="91554" y="116789"/>
                </a:lnTo>
                <a:lnTo>
                  <a:pt x="62445" y="91452"/>
                </a:lnTo>
                <a:lnTo>
                  <a:pt x="58864" y="75272"/>
                </a:lnTo>
                <a:lnTo>
                  <a:pt x="59931" y="63817"/>
                </a:lnTo>
                <a:lnTo>
                  <a:pt x="85585" y="33756"/>
                </a:lnTo>
                <a:lnTo>
                  <a:pt x="125298" y="27089"/>
                </a:lnTo>
                <a:lnTo>
                  <a:pt x="142455" y="28295"/>
                </a:lnTo>
                <a:lnTo>
                  <a:pt x="158508" y="31902"/>
                </a:lnTo>
                <a:lnTo>
                  <a:pt x="173443" y="37934"/>
                </a:lnTo>
                <a:lnTo>
                  <a:pt x="187286" y="46367"/>
                </a:lnTo>
                <a:lnTo>
                  <a:pt x="199009" y="94284"/>
                </a:lnTo>
                <a:lnTo>
                  <a:pt x="222199" y="94284"/>
                </a:lnTo>
                <a:lnTo>
                  <a:pt x="222199" y="11201"/>
                </a:lnTo>
                <a:lnTo>
                  <a:pt x="196215" y="6299"/>
                </a:lnTo>
                <a:lnTo>
                  <a:pt x="171399" y="2794"/>
                </a:lnTo>
                <a:lnTo>
                  <a:pt x="147764" y="698"/>
                </a:lnTo>
                <a:lnTo>
                  <a:pt x="125298" y="0"/>
                </a:lnTo>
                <a:lnTo>
                  <a:pt x="96888" y="1498"/>
                </a:lnTo>
                <a:lnTo>
                  <a:pt x="50977" y="13550"/>
                </a:lnTo>
                <a:lnTo>
                  <a:pt x="19735" y="37515"/>
                </a:lnTo>
                <a:lnTo>
                  <a:pt x="4038" y="72605"/>
                </a:lnTo>
                <a:lnTo>
                  <a:pt x="2082" y="94284"/>
                </a:lnTo>
                <a:lnTo>
                  <a:pt x="2590" y="106794"/>
                </a:lnTo>
                <a:lnTo>
                  <a:pt x="14541" y="146761"/>
                </a:lnTo>
                <a:lnTo>
                  <a:pt x="46850" y="180213"/>
                </a:lnTo>
                <a:lnTo>
                  <a:pt x="90944" y="200926"/>
                </a:lnTo>
                <a:lnTo>
                  <a:pt x="129463" y="214376"/>
                </a:lnTo>
                <a:lnTo>
                  <a:pt x="143675" y="219760"/>
                </a:lnTo>
                <a:lnTo>
                  <a:pt x="180340" y="245097"/>
                </a:lnTo>
                <a:lnTo>
                  <a:pt x="188328" y="270637"/>
                </a:lnTo>
                <a:lnTo>
                  <a:pt x="183654" y="297522"/>
                </a:lnTo>
                <a:lnTo>
                  <a:pt x="169633" y="316738"/>
                </a:lnTo>
                <a:lnTo>
                  <a:pt x="146278" y="328256"/>
                </a:lnTo>
                <a:lnTo>
                  <a:pt x="113563" y="332105"/>
                </a:lnTo>
                <a:lnTo>
                  <a:pt x="101803" y="331571"/>
                </a:lnTo>
                <a:lnTo>
                  <a:pt x="57353" y="318960"/>
                </a:lnTo>
                <a:lnTo>
                  <a:pt x="22923" y="246151"/>
                </a:lnTo>
                <a:lnTo>
                  <a:pt x="0" y="246151"/>
                </a:lnTo>
                <a:lnTo>
                  <a:pt x="0" y="339928"/>
                </a:lnTo>
                <a:lnTo>
                  <a:pt x="11747" y="343890"/>
                </a:lnTo>
                <a:lnTo>
                  <a:pt x="53530" y="353339"/>
                </a:lnTo>
                <a:lnTo>
                  <a:pt x="99555" y="358101"/>
                </a:lnTo>
                <a:lnTo>
                  <a:pt x="114604" y="358419"/>
                </a:lnTo>
                <a:lnTo>
                  <a:pt x="171919" y="351459"/>
                </a:lnTo>
                <a:lnTo>
                  <a:pt x="212877" y="330606"/>
                </a:lnTo>
                <a:lnTo>
                  <a:pt x="237439" y="295859"/>
                </a:lnTo>
                <a:lnTo>
                  <a:pt x="245630" y="247192"/>
                </a:lnTo>
                <a:close/>
              </a:path>
              <a:path w="4111625" h="358775">
                <a:moveTo>
                  <a:pt x="654062" y="334187"/>
                </a:moveTo>
                <a:lnTo>
                  <a:pt x="627494" y="327152"/>
                </a:lnTo>
                <a:lnTo>
                  <a:pt x="593204" y="236766"/>
                </a:lnTo>
                <a:lnTo>
                  <a:pt x="582333" y="208114"/>
                </a:lnTo>
                <a:lnTo>
                  <a:pt x="523722" y="53644"/>
                </a:lnTo>
                <a:lnTo>
                  <a:pt x="503758" y="1028"/>
                </a:lnTo>
                <a:lnTo>
                  <a:pt x="495693" y="1028"/>
                </a:lnTo>
                <a:lnTo>
                  <a:pt x="495693" y="208114"/>
                </a:lnTo>
                <a:lnTo>
                  <a:pt x="382117" y="208114"/>
                </a:lnTo>
                <a:lnTo>
                  <a:pt x="439686" y="53644"/>
                </a:lnTo>
                <a:lnTo>
                  <a:pt x="495693" y="208114"/>
                </a:lnTo>
                <a:lnTo>
                  <a:pt x="495693" y="1028"/>
                </a:lnTo>
                <a:lnTo>
                  <a:pt x="428231" y="1028"/>
                </a:lnTo>
                <a:lnTo>
                  <a:pt x="303974" y="327152"/>
                </a:lnTo>
                <a:lnTo>
                  <a:pt x="277926" y="334187"/>
                </a:lnTo>
                <a:lnTo>
                  <a:pt x="277926" y="353199"/>
                </a:lnTo>
                <a:lnTo>
                  <a:pt x="384200" y="353199"/>
                </a:lnTo>
                <a:lnTo>
                  <a:pt x="384200" y="334187"/>
                </a:lnTo>
                <a:lnTo>
                  <a:pt x="339407" y="327152"/>
                </a:lnTo>
                <a:lnTo>
                  <a:pt x="371436" y="236766"/>
                </a:lnTo>
                <a:lnTo>
                  <a:pt x="505587" y="236766"/>
                </a:lnTo>
                <a:lnTo>
                  <a:pt x="538924" y="327152"/>
                </a:lnTo>
                <a:lnTo>
                  <a:pt x="498551" y="334187"/>
                </a:lnTo>
                <a:lnTo>
                  <a:pt x="498551" y="353199"/>
                </a:lnTo>
                <a:lnTo>
                  <a:pt x="654062" y="353199"/>
                </a:lnTo>
                <a:lnTo>
                  <a:pt x="654062" y="334187"/>
                </a:lnTo>
                <a:close/>
              </a:path>
              <a:path w="4111625" h="358775">
                <a:moveTo>
                  <a:pt x="980198" y="3898"/>
                </a:moveTo>
                <a:lnTo>
                  <a:pt x="688975" y="3898"/>
                </a:lnTo>
                <a:lnTo>
                  <a:pt x="688975" y="22910"/>
                </a:lnTo>
                <a:lnTo>
                  <a:pt x="733780" y="29679"/>
                </a:lnTo>
                <a:lnTo>
                  <a:pt x="733780" y="327152"/>
                </a:lnTo>
                <a:lnTo>
                  <a:pt x="692365" y="334187"/>
                </a:lnTo>
                <a:lnTo>
                  <a:pt x="692365" y="353199"/>
                </a:lnTo>
                <a:lnTo>
                  <a:pt x="873925" y="353199"/>
                </a:lnTo>
                <a:lnTo>
                  <a:pt x="873925" y="334187"/>
                </a:lnTo>
                <a:lnTo>
                  <a:pt x="815835" y="327152"/>
                </a:lnTo>
                <a:lnTo>
                  <a:pt x="815835" y="204203"/>
                </a:lnTo>
                <a:lnTo>
                  <a:pt x="901014" y="204203"/>
                </a:lnTo>
                <a:lnTo>
                  <a:pt x="909078" y="249008"/>
                </a:lnTo>
                <a:lnTo>
                  <a:pt x="932268" y="249008"/>
                </a:lnTo>
                <a:lnTo>
                  <a:pt x="932268" y="131267"/>
                </a:lnTo>
                <a:lnTo>
                  <a:pt x="909078" y="131267"/>
                </a:lnTo>
                <a:lnTo>
                  <a:pt x="901014" y="175552"/>
                </a:lnTo>
                <a:lnTo>
                  <a:pt x="815835" y="175552"/>
                </a:lnTo>
                <a:lnTo>
                  <a:pt x="815835" y="32550"/>
                </a:lnTo>
                <a:lnTo>
                  <a:pt x="868057" y="32613"/>
                </a:lnTo>
                <a:lnTo>
                  <a:pt x="918845" y="33972"/>
                </a:lnTo>
                <a:lnTo>
                  <a:pt x="939939" y="35344"/>
                </a:lnTo>
                <a:lnTo>
                  <a:pt x="947369" y="36195"/>
                </a:lnTo>
                <a:lnTo>
                  <a:pt x="955713" y="97929"/>
                </a:lnTo>
                <a:lnTo>
                  <a:pt x="980198" y="97929"/>
                </a:lnTo>
                <a:lnTo>
                  <a:pt x="980198" y="3898"/>
                </a:lnTo>
                <a:close/>
              </a:path>
              <a:path w="4111625" h="358775">
                <a:moveTo>
                  <a:pt x="1233258" y="3898"/>
                </a:moveTo>
                <a:lnTo>
                  <a:pt x="1066812" y="3898"/>
                </a:lnTo>
                <a:lnTo>
                  <a:pt x="1066812" y="22923"/>
                </a:lnTo>
                <a:lnTo>
                  <a:pt x="1111618" y="29692"/>
                </a:lnTo>
                <a:lnTo>
                  <a:pt x="1111618" y="281317"/>
                </a:lnTo>
                <a:lnTo>
                  <a:pt x="1099769" y="318312"/>
                </a:lnTo>
                <a:lnTo>
                  <a:pt x="1069936" y="330809"/>
                </a:lnTo>
                <a:lnTo>
                  <a:pt x="1062647" y="330809"/>
                </a:lnTo>
                <a:lnTo>
                  <a:pt x="1028001" y="271424"/>
                </a:lnTo>
                <a:lnTo>
                  <a:pt x="1004824" y="271424"/>
                </a:lnTo>
                <a:lnTo>
                  <a:pt x="1004824" y="350608"/>
                </a:lnTo>
                <a:lnTo>
                  <a:pt x="1010907" y="352221"/>
                </a:lnTo>
                <a:lnTo>
                  <a:pt x="1053947" y="357860"/>
                </a:lnTo>
                <a:lnTo>
                  <a:pt x="1073327" y="358419"/>
                </a:lnTo>
                <a:lnTo>
                  <a:pt x="1100582" y="356501"/>
                </a:lnTo>
                <a:lnTo>
                  <a:pt x="1145120" y="341198"/>
                </a:lnTo>
                <a:lnTo>
                  <a:pt x="1176096" y="310883"/>
                </a:lnTo>
                <a:lnTo>
                  <a:pt x="1191717" y="267322"/>
                </a:lnTo>
                <a:lnTo>
                  <a:pt x="1193673" y="240677"/>
                </a:lnTo>
                <a:lnTo>
                  <a:pt x="1193673" y="29692"/>
                </a:lnTo>
                <a:lnTo>
                  <a:pt x="1233258" y="22923"/>
                </a:lnTo>
                <a:lnTo>
                  <a:pt x="1233258" y="3898"/>
                </a:lnTo>
                <a:close/>
              </a:path>
              <a:path w="4111625" h="358775">
                <a:moveTo>
                  <a:pt x="1616189" y="334187"/>
                </a:moveTo>
                <a:lnTo>
                  <a:pt x="1589620" y="327152"/>
                </a:lnTo>
                <a:lnTo>
                  <a:pt x="1555318" y="236766"/>
                </a:lnTo>
                <a:lnTo>
                  <a:pt x="1544447" y="208114"/>
                </a:lnTo>
                <a:lnTo>
                  <a:pt x="1485849" y="53644"/>
                </a:lnTo>
                <a:lnTo>
                  <a:pt x="1465884" y="1028"/>
                </a:lnTo>
                <a:lnTo>
                  <a:pt x="1457820" y="1028"/>
                </a:lnTo>
                <a:lnTo>
                  <a:pt x="1457820" y="208114"/>
                </a:lnTo>
                <a:lnTo>
                  <a:pt x="1344244" y="208114"/>
                </a:lnTo>
                <a:lnTo>
                  <a:pt x="1401813" y="53644"/>
                </a:lnTo>
                <a:lnTo>
                  <a:pt x="1457820" y="208114"/>
                </a:lnTo>
                <a:lnTo>
                  <a:pt x="1457820" y="1028"/>
                </a:lnTo>
                <a:lnTo>
                  <a:pt x="1390357" y="1028"/>
                </a:lnTo>
                <a:lnTo>
                  <a:pt x="1266101" y="327152"/>
                </a:lnTo>
                <a:lnTo>
                  <a:pt x="1240053" y="334187"/>
                </a:lnTo>
                <a:lnTo>
                  <a:pt x="1240053" y="353199"/>
                </a:lnTo>
                <a:lnTo>
                  <a:pt x="1346327" y="353199"/>
                </a:lnTo>
                <a:lnTo>
                  <a:pt x="1346327" y="334187"/>
                </a:lnTo>
                <a:lnTo>
                  <a:pt x="1301534" y="327152"/>
                </a:lnTo>
                <a:lnTo>
                  <a:pt x="1333563" y="236766"/>
                </a:lnTo>
                <a:lnTo>
                  <a:pt x="1467713" y="236766"/>
                </a:lnTo>
                <a:lnTo>
                  <a:pt x="1501051" y="327152"/>
                </a:lnTo>
                <a:lnTo>
                  <a:pt x="1460677" y="334187"/>
                </a:lnTo>
                <a:lnTo>
                  <a:pt x="1460677" y="353199"/>
                </a:lnTo>
                <a:lnTo>
                  <a:pt x="1616189" y="353199"/>
                </a:lnTo>
                <a:lnTo>
                  <a:pt x="1616189" y="334187"/>
                </a:lnTo>
                <a:close/>
              </a:path>
              <a:path w="4111625" h="358775">
                <a:moveTo>
                  <a:pt x="2031898" y="334187"/>
                </a:moveTo>
                <a:lnTo>
                  <a:pt x="1994128" y="327152"/>
                </a:lnTo>
                <a:lnTo>
                  <a:pt x="1906143" y="205244"/>
                </a:lnTo>
                <a:lnTo>
                  <a:pt x="1900872" y="197954"/>
                </a:lnTo>
                <a:lnTo>
                  <a:pt x="1931644" y="183934"/>
                </a:lnTo>
                <a:lnTo>
                  <a:pt x="1939417" y="176593"/>
                </a:lnTo>
                <a:lnTo>
                  <a:pt x="1953628" y="163182"/>
                </a:lnTo>
                <a:lnTo>
                  <a:pt x="1966810" y="135737"/>
                </a:lnTo>
                <a:lnTo>
                  <a:pt x="1971205" y="101574"/>
                </a:lnTo>
                <a:lnTo>
                  <a:pt x="1968830" y="78105"/>
                </a:lnTo>
                <a:lnTo>
                  <a:pt x="1949818" y="41109"/>
                </a:lnTo>
                <a:lnTo>
                  <a:pt x="1911718" y="17233"/>
                </a:lnTo>
                <a:lnTo>
                  <a:pt x="1889937" y="11112"/>
                </a:lnTo>
                <a:lnTo>
                  <a:pt x="1889937" y="102095"/>
                </a:lnTo>
                <a:lnTo>
                  <a:pt x="1888883" y="121145"/>
                </a:lnTo>
                <a:lnTo>
                  <a:pt x="1873008" y="159918"/>
                </a:lnTo>
                <a:lnTo>
                  <a:pt x="1834578" y="175552"/>
                </a:lnTo>
                <a:lnTo>
                  <a:pt x="1815960" y="176593"/>
                </a:lnTo>
                <a:lnTo>
                  <a:pt x="1778190" y="176593"/>
                </a:lnTo>
                <a:lnTo>
                  <a:pt x="1778190" y="32550"/>
                </a:lnTo>
                <a:lnTo>
                  <a:pt x="1814652" y="32550"/>
                </a:lnTo>
                <a:lnTo>
                  <a:pt x="1864029" y="41122"/>
                </a:lnTo>
                <a:lnTo>
                  <a:pt x="1888934" y="84061"/>
                </a:lnTo>
                <a:lnTo>
                  <a:pt x="1889937" y="102095"/>
                </a:lnTo>
                <a:lnTo>
                  <a:pt x="1889937" y="11112"/>
                </a:lnTo>
                <a:lnTo>
                  <a:pt x="1885378" y="9829"/>
                </a:lnTo>
                <a:lnTo>
                  <a:pt x="1854149" y="5384"/>
                </a:lnTo>
                <a:lnTo>
                  <a:pt x="1818043" y="3898"/>
                </a:lnTo>
                <a:lnTo>
                  <a:pt x="1651076" y="3898"/>
                </a:lnTo>
                <a:lnTo>
                  <a:pt x="1651076" y="22910"/>
                </a:lnTo>
                <a:lnTo>
                  <a:pt x="1695881" y="29679"/>
                </a:lnTo>
                <a:lnTo>
                  <a:pt x="1695881" y="327152"/>
                </a:lnTo>
                <a:lnTo>
                  <a:pt x="1654454" y="334187"/>
                </a:lnTo>
                <a:lnTo>
                  <a:pt x="1654454" y="353199"/>
                </a:lnTo>
                <a:lnTo>
                  <a:pt x="1822996" y="353199"/>
                </a:lnTo>
                <a:lnTo>
                  <a:pt x="1822996" y="334187"/>
                </a:lnTo>
                <a:lnTo>
                  <a:pt x="1778190" y="327152"/>
                </a:lnTo>
                <a:lnTo>
                  <a:pt x="1778190" y="205244"/>
                </a:lnTo>
                <a:lnTo>
                  <a:pt x="1821421" y="205244"/>
                </a:lnTo>
                <a:lnTo>
                  <a:pt x="1918843" y="353199"/>
                </a:lnTo>
                <a:lnTo>
                  <a:pt x="2031898" y="353199"/>
                </a:lnTo>
                <a:lnTo>
                  <a:pt x="2031898" y="334187"/>
                </a:lnTo>
                <a:close/>
              </a:path>
              <a:path w="4111625" h="358775">
                <a:moveTo>
                  <a:pt x="2415629" y="176593"/>
                </a:moveTo>
                <a:lnTo>
                  <a:pt x="2412809" y="135648"/>
                </a:lnTo>
                <a:lnTo>
                  <a:pt x="2390343" y="70599"/>
                </a:lnTo>
                <a:lnTo>
                  <a:pt x="2351595" y="32550"/>
                </a:lnTo>
                <a:lnTo>
                  <a:pt x="2329142" y="21132"/>
                </a:lnTo>
                <a:lnTo>
                  <a:pt x="2329142" y="178676"/>
                </a:lnTo>
                <a:lnTo>
                  <a:pt x="2328570" y="204901"/>
                </a:lnTo>
                <a:lnTo>
                  <a:pt x="2324011" y="248208"/>
                </a:lnTo>
                <a:lnTo>
                  <a:pt x="2308263" y="292290"/>
                </a:lnTo>
                <a:lnTo>
                  <a:pt x="2268029" y="321945"/>
                </a:lnTo>
                <a:lnTo>
                  <a:pt x="2237714" y="325589"/>
                </a:lnTo>
                <a:lnTo>
                  <a:pt x="2227262" y="325462"/>
                </a:lnTo>
                <a:lnTo>
                  <a:pt x="2216213" y="325069"/>
                </a:lnTo>
                <a:lnTo>
                  <a:pt x="2204593" y="324421"/>
                </a:lnTo>
                <a:lnTo>
                  <a:pt x="2192388" y="323507"/>
                </a:lnTo>
                <a:lnTo>
                  <a:pt x="2192388" y="194564"/>
                </a:lnTo>
                <a:lnTo>
                  <a:pt x="2259076" y="194564"/>
                </a:lnTo>
                <a:lnTo>
                  <a:pt x="2259076" y="162788"/>
                </a:lnTo>
                <a:lnTo>
                  <a:pt x="2192388" y="162788"/>
                </a:lnTo>
                <a:lnTo>
                  <a:pt x="2192388" y="32550"/>
                </a:lnTo>
                <a:lnTo>
                  <a:pt x="2211667" y="32550"/>
                </a:lnTo>
                <a:lnTo>
                  <a:pt x="2240623" y="34759"/>
                </a:lnTo>
                <a:lnTo>
                  <a:pt x="2285555" y="52412"/>
                </a:lnTo>
                <a:lnTo>
                  <a:pt x="2313609" y="88011"/>
                </a:lnTo>
                <a:lnTo>
                  <a:pt x="2327414" y="143433"/>
                </a:lnTo>
                <a:lnTo>
                  <a:pt x="2329142" y="178676"/>
                </a:lnTo>
                <a:lnTo>
                  <a:pt x="2329142" y="21132"/>
                </a:lnTo>
                <a:lnTo>
                  <a:pt x="2313470" y="14541"/>
                </a:lnTo>
                <a:lnTo>
                  <a:pt x="2275662" y="6565"/>
                </a:lnTo>
                <a:lnTo>
                  <a:pt x="2231720" y="3898"/>
                </a:lnTo>
                <a:lnTo>
                  <a:pt x="2065794" y="3898"/>
                </a:lnTo>
                <a:lnTo>
                  <a:pt x="2065794" y="22910"/>
                </a:lnTo>
                <a:lnTo>
                  <a:pt x="2110600" y="29679"/>
                </a:lnTo>
                <a:lnTo>
                  <a:pt x="2110600" y="162788"/>
                </a:lnTo>
                <a:lnTo>
                  <a:pt x="2063978" y="162788"/>
                </a:lnTo>
                <a:lnTo>
                  <a:pt x="2063978" y="194564"/>
                </a:lnTo>
                <a:lnTo>
                  <a:pt x="2110600" y="194564"/>
                </a:lnTo>
                <a:lnTo>
                  <a:pt x="2110600" y="327152"/>
                </a:lnTo>
                <a:lnTo>
                  <a:pt x="2071522" y="334187"/>
                </a:lnTo>
                <a:lnTo>
                  <a:pt x="2071522" y="353199"/>
                </a:lnTo>
                <a:lnTo>
                  <a:pt x="2242655" y="354241"/>
                </a:lnTo>
                <a:lnTo>
                  <a:pt x="2283396" y="351497"/>
                </a:lnTo>
                <a:lnTo>
                  <a:pt x="2348395" y="329552"/>
                </a:lnTo>
                <a:lnTo>
                  <a:pt x="2391448" y="285534"/>
                </a:lnTo>
                <a:lnTo>
                  <a:pt x="2412936" y="218655"/>
                </a:lnTo>
                <a:lnTo>
                  <a:pt x="2415629" y="176593"/>
                </a:lnTo>
                <a:close/>
              </a:path>
              <a:path w="4111625" h="358775">
                <a:moveTo>
                  <a:pt x="2807525" y="334187"/>
                </a:moveTo>
                <a:lnTo>
                  <a:pt x="2780957" y="327152"/>
                </a:lnTo>
                <a:lnTo>
                  <a:pt x="2746667" y="236766"/>
                </a:lnTo>
                <a:lnTo>
                  <a:pt x="2735796" y="208114"/>
                </a:lnTo>
                <a:lnTo>
                  <a:pt x="2677185" y="53644"/>
                </a:lnTo>
                <a:lnTo>
                  <a:pt x="2657221" y="1028"/>
                </a:lnTo>
                <a:lnTo>
                  <a:pt x="2649156" y="1028"/>
                </a:lnTo>
                <a:lnTo>
                  <a:pt x="2649156" y="208114"/>
                </a:lnTo>
                <a:lnTo>
                  <a:pt x="2535580" y="208114"/>
                </a:lnTo>
                <a:lnTo>
                  <a:pt x="2593149" y="53644"/>
                </a:lnTo>
                <a:lnTo>
                  <a:pt x="2649156" y="208114"/>
                </a:lnTo>
                <a:lnTo>
                  <a:pt x="2649156" y="1028"/>
                </a:lnTo>
                <a:lnTo>
                  <a:pt x="2581681" y="1028"/>
                </a:lnTo>
                <a:lnTo>
                  <a:pt x="2457437" y="327152"/>
                </a:lnTo>
                <a:lnTo>
                  <a:pt x="2431389" y="334187"/>
                </a:lnTo>
                <a:lnTo>
                  <a:pt x="2431389" y="353199"/>
                </a:lnTo>
                <a:lnTo>
                  <a:pt x="2537663" y="353199"/>
                </a:lnTo>
                <a:lnTo>
                  <a:pt x="2537663" y="334187"/>
                </a:lnTo>
                <a:lnTo>
                  <a:pt x="2492870" y="327152"/>
                </a:lnTo>
                <a:lnTo>
                  <a:pt x="2524899" y="236766"/>
                </a:lnTo>
                <a:lnTo>
                  <a:pt x="2659049" y="236766"/>
                </a:lnTo>
                <a:lnTo>
                  <a:pt x="2692387" y="327152"/>
                </a:lnTo>
                <a:lnTo>
                  <a:pt x="2652014" y="334187"/>
                </a:lnTo>
                <a:lnTo>
                  <a:pt x="2652014" y="353199"/>
                </a:lnTo>
                <a:lnTo>
                  <a:pt x="2807525" y="353199"/>
                </a:lnTo>
                <a:lnTo>
                  <a:pt x="2807525" y="334187"/>
                </a:lnTo>
                <a:close/>
              </a:path>
              <a:path w="4111625" h="358775">
                <a:moveTo>
                  <a:pt x="3223234" y="334187"/>
                </a:moveTo>
                <a:lnTo>
                  <a:pt x="3185464" y="327152"/>
                </a:lnTo>
                <a:lnTo>
                  <a:pt x="3097479" y="205244"/>
                </a:lnTo>
                <a:lnTo>
                  <a:pt x="3092208" y="197954"/>
                </a:lnTo>
                <a:lnTo>
                  <a:pt x="3122980" y="183934"/>
                </a:lnTo>
                <a:lnTo>
                  <a:pt x="3130753" y="176593"/>
                </a:lnTo>
                <a:lnTo>
                  <a:pt x="3144964" y="163182"/>
                </a:lnTo>
                <a:lnTo>
                  <a:pt x="3158147" y="135737"/>
                </a:lnTo>
                <a:lnTo>
                  <a:pt x="3162541" y="101574"/>
                </a:lnTo>
                <a:lnTo>
                  <a:pt x="3160166" y="78105"/>
                </a:lnTo>
                <a:lnTo>
                  <a:pt x="3141154" y="41109"/>
                </a:lnTo>
                <a:lnTo>
                  <a:pt x="3103067" y="17233"/>
                </a:lnTo>
                <a:lnTo>
                  <a:pt x="3081274" y="11112"/>
                </a:lnTo>
                <a:lnTo>
                  <a:pt x="3081274" y="102095"/>
                </a:lnTo>
                <a:lnTo>
                  <a:pt x="3080220" y="121145"/>
                </a:lnTo>
                <a:lnTo>
                  <a:pt x="3064345" y="159918"/>
                </a:lnTo>
                <a:lnTo>
                  <a:pt x="3025914" y="175552"/>
                </a:lnTo>
                <a:lnTo>
                  <a:pt x="3007296" y="176593"/>
                </a:lnTo>
                <a:lnTo>
                  <a:pt x="2969526" y="176593"/>
                </a:lnTo>
                <a:lnTo>
                  <a:pt x="2969526" y="32550"/>
                </a:lnTo>
                <a:lnTo>
                  <a:pt x="3006001" y="32550"/>
                </a:lnTo>
                <a:lnTo>
                  <a:pt x="3055378" y="41122"/>
                </a:lnTo>
                <a:lnTo>
                  <a:pt x="3080270" y="84061"/>
                </a:lnTo>
                <a:lnTo>
                  <a:pt x="3081274" y="102095"/>
                </a:lnTo>
                <a:lnTo>
                  <a:pt x="3081274" y="11112"/>
                </a:lnTo>
                <a:lnTo>
                  <a:pt x="3076727" y="9829"/>
                </a:lnTo>
                <a:lnTo>
                  <a:pt x="3045498" y="5384"/>
                </a:lnTo>
                <a:lnTo>
                  <a:pt x="3009379" y="3898"/>
                </a:lnTo>
                <a:lnTo>
                  <a:pt x="2842412" y="3898"/>
                </a:lnTo>
                <a:lnTo>
                  <a:pt x="2842412" y="22910"/>
                </a:lnTo>
                <a:lnTo>
                  <a:pt x="2887218" y="29679"/>
                </a:lnTo>
                <a:lnTo>
                  <a:pt x="2887218" y="327152"/>
                </a:lnTo>
                <a:lnTo>
                  <a:pt x="2845790" y="334187"/>
                </a:lnTo>
                <a:lnTo>
                  <a:pt x="2845790" y="353199"/>
                </a:lnTo>
                <a:lnTo>
                  <a:pt x="3014332" y="353199"/>
                </a:lnTo>
                <a:lnTo>
                  <a:pt x="3014332" y="334187"/>
                </a:lnTo>
                <a:lnTo>
                  <a:pt x="2969526" y="327152"/>
                </a:lnTo>
                <a:lnTo>
                  <a:pt x="2969526" y="205244"/>
                </a:lnTo>
                <a:lnTo>
                  <a:pt x="3012770" y="205244"/>
                </a:lnTo>
                <a:lnTo>
                  <a:pt x="3110192" y="353199"/>
                </a:lnTo>
                <a:lnTo>
                  <a:pt x="3223234" y="353199"/>
                </a:lnTo>
                <a:lnTo>
                  <a:pt x="3223234" y="334187"/>
                </a:lnTo>
                <a:close/>
              </a:path>
              <a:path w="4111625" h="358775">
                <a:moveTo>
                  <a:pt x="3588347" y="251358"/>
                </a:moveTo>
                <a:lnTo>
                  <a:pt x="3574275" y="204597"/>
                </a:lnTo>
                <a:lnTo>
                  <a:pt x="3548659" y="182854"/>
                </a:lnTo>
                <a:lnTo>
                  <a:pt x="3532403" y="175526"/>
                </a:lnTo>
                <a:lnTo>
                  <a:pt x="3512489" y="169951"/>
                </a:lnTo>
                <a:lnTo>
                  <a:pt x="3502380" y="168414"/>
                </a:lnTo>
                <a:lnTo>
                  <a:pt x="3502380" y="251358"/>
                </a:lnTo>
                <a:lnTo>
                  <a:pt x="3501453" y="269036"/>
                </a:lnTo>
                <a:lnTo>
                  <a:pt x="3487661" y="307619"/>
                </a:lnTo>
                <a:lnTo>
                  <a:pt x="3442474" y="326110"/>
                </a:lnTo>
                <a:lnTo>
                  <a:pt x="3430663" y="326009"/>
                </a:lnTo>
                <a:lnTo>
                  <a:pt x="3401098" y="325234"/>
                </a:lnTo>
                <a:lnTo>
                  <a:pt x="3383343" y="324548"/>
                </a:lnTo>
                <a:lnTo>
                  <a:pt x="3383343" y="182854"/>
                </a:lnTo>
                <a:lnTo>
                  <a:pt x="3428403" y="182854"/>
                </a:lnTo>
                <a:lnTo>
                  <a:pt x="3446691" y="183908"/>
                </a:lnTo>
                <a:lnTo>
                  <a:pt x="3485057" y="199783"/>
                </a:lnTo>
                <a:lnTo>
                  <a:pt x="3501288" y="235140"/>
                </a:lnTo>
                <a:lnTo>
                  <a:pt x="3502380" y="251358"/>
                </a:lnTo>
                <a:lnTo>
                  <a:pt x="3502380" y="168414"/>
                </a:lnTo>
                <a:lnTo>
                  <a:pt x="3489617" y="166446"/>
                </a:lnTo>
                <a:lnTo>
                  <a:pt x="3505187" y="161950"/>
                </a:lnTo>
                <a:lnTo>
                  <a:pt x="3519106" y="155498"/>
                </a:lnTo>
                <a:lnTo>
                  <a:pt x="3550513" y="124879"/>
                </a:lnTo>
                <a:lnTo>
                  <a:pt x="3561511" y="82829"/>
                </a:lnTo>
                <a:lnTo>
                  <a:pt x="3559441" y="63423"/>
                </a:lnTo>
                <a:lnTo>
                  <a:pt x="3553231" y="46913"/>
                </a:lnTo>
                <a:lnTo>
                  <a:pt x="3542893" y="33274"/>
                </a:lnTo>
                <a:lnTo>
                  <a:pt x="3541915" y="32550"/>
                </a:lnTo>
                <a:lnTo>
                  <a:pt x="3528428" y="22529"/>
                </a:lnTo>
                <a:lnTo>
                  <a:pt x="3509607" y="14376"/>
                </a:lnTo>
                <a:lnTo>
                  <a:pt x="3486226" y="8559"/>
                </a:lnTo>
                <a:lnTo>
                  <a:pt x="3476079" y="7302"/>
                </a:lnTo>
                <a:lnTo>
                  <a:pt x="3476079" y="90119"/>
                </a:lnTo>
                <a:lnTo>
                  <a:pt x="3475240" y="106299"/>
                </a:lnTo>
                <a:lnTo>
                  <a:pt x="3455225" y="145999"/>
                </a:lnTo>
                <a:lnTo>
                  <a:pt x="3421634" y="154203"/>
                </a:lnTo>
                <a:lnTo>
                  <a:pt x="3383343" y="154203"/>
                </a:lnTo>
                <a:lnTo>
                  <a:pt x="3383343" y="32550"/>
                </a:lnTo>
                <a:lnTo>
                  <a:pt x="3419551" y="32550"/>
                </a:lnTo>
                <a:lnTo>
                  <a:pt x="3462921" y="46101"/>
                </a:lnTo>
                <a:lnTo>
                  <a:pt x="3476079" y="90119"/>
                </a:lnTo>
                <a:lnTo>
                  <a:pt x="3476079" y="7302"/>
                </a:lnTo>
                <a:lnTo>
                  <a:pt x="3458286" y="5067"/>
                </a:lnTo>
                <a:lnTo>
                  <a:pt x="3425799" y="3898"/>
                </a:lnTo>
                <a:lnTo>
                  <a:pt x="3256229" y="3898"/>
                </a:lnTo>
                <a:lnTo>
                  <a:pt x="3256229" y="22910"/>
                </a:lnTo>
                <a:lnTo>
                  <a:pt x="3301288" y="29692"/>
                </a:lnTo>
                <a:lnTo>
                  <a:pt x="3301288" y="327164"/>
                </a:lnTo>
                <a:lnTo>
                  <a:pt x="3256229" y="334187"/>
                </a:lnTo>
                <a:lnTo>
                  <a:pt x="3256229" y="353212"/>
                </a:lnTo>
                <a:lnTo>
                  <a:pt x="3324479" y="353212"/>
                </a:lnTo>
                <a:lnTo>
                  <a:pt x="3443249" y="354774"/>
                </a:lnTo>
                <a:lnTo>
                  <a:pt x="3505174" y="348195"/>
                </a:lnTo>
                <a:lnTo>
                  <a:pt x="3550831" y="328460"/>
                </a:lnTo>
                <a:lnTo>
                  <a:pt x="3553447" y="326110"/>
                </a:lnTo>
                <a:lnTo>
                  <a:pt x="3567239" y="313778"/>
                </a:lnTo>
                <a:lnTo>
                  <a:pt x="3578961" y="296024"/>
                </a:lnTo>
                <a:lnTo>
                  <a:pt x="3585997" y="275221"/>
                </a:lnTo>
                <a:lnTo>
                  <a:pt x="3588347" y="251358"/>
                </a:lnTo>
                <a:close/>
              </a:path>
              <a:path w="4111625" h="358775">
                <a:moveTo>
                  <a:pt x="4111180" y="255778"/>
                </a:moveTo>
                <a:lnTo>
                  <a:pt x="4087469" y="255778"/>
                </a:lnTo>
                <a:lnTo>
                  <a:pt x="4072610" y="320382"/>
                </a:lnTo>
                <a:lnTo>
                  <a:pt x="4060266" y="322211"/>
                </a:lnTo>
                <a:lnTo>
                  <a:pt x="4044086" y="323507"/>
                </a:lnTo>
                <a:lnTo>
                  <a:pt x="4024071" y="324294"/>
                </a:lnTo>
                <a:lnTo>
                  <a:pt x="4000208" y="324548"/>
                </a:lnTo>
                <a:lnTo>
                  <a:pt x="3936390" y="324548"/>
                </a:lnTo>
                <a:lnTo>
                  <a:pt x="3936390" y="236766"/>
                </a:lnTo>
                <a:lnTo>
                  <a:pt x="3936390" y="208114"/>
                </a:lnTo>
                <a:lnTo>
                  <a:pt x="3936390" y="189877"/>
                </a:lnTo>
                <a:lnTo>
                  <a:pt x="4010114" y="189877"/>
                </a:lnTo>
                <a:lnTo>
                  <a:pt x="4018178" y="229476"/>
                </a:lnTo>
                <a:lnTo>
                  <a:pt x="4041368" y="229476"/>
                </a:lnTo>
                <a:lnTo>
                  <a:pt x="4041368" y="189877"/>
                </a:lnTo>
                <a:lnTo>
                  <a:pt x="4041368" y="160705"/>
                </a:lnTo>
                <a:lnTo>
                  <a:pt x="4041368" y="122161"/>
                </a:lnTo>
                <a:lnTo>
                  <a:pt x="4018178" y="122161"/>
                </a:lnTo>
                <a:lnTo>
                  <a:pt x="4010114" y="160705"/>
                </a:lnTo>
                <a:lnTo>
                  <a:pt x="3936390" y="160705"/>
                </a:lnTo>
                <a:lnTo>
                  <a:pt x="3936390" y="32550"/>
                </a:lnTo>
                <a:lnTo>
                  <a:pt x="3988485" y="32550"/>
                </a:lnTo>
                <a:lnTo>
                  <a:pt x="4042003" y="34607"/>
                </a:lnTo>
                <a:lnTo>
                  <a:pt x="4065587" y="92722"/>
                </a:lnTo>
                <a:lnTo>
                  <a:pt x="4089298" y="92722"/>
                </a:lnTo>
                <a:lnTo>
                  <a:pt x="4089298" y="32550"/>
                </a:lnTo>
                <a:lnTo>
                  <a:pt x="4089298" y="31242"/>
                </a:lnTo>
                <a:lnTo>
                  <a:pt x="4089298" y="3898"/>
                </a:lnTo>
                <a:lnTo>
                  <a:pt x="3854335" y="3898"/>
                </a:lnTo>
                <a:lnTo>
                  <a:pt x="3854335" y="31242"/>
                </a:lnTo>
                <a:lnTo>
                  <a:pt x="3854335" y="208114"/>
                </a:lnTo>
                <a:lnTo>
                  <a:pt x="3751186" y="208114"/>
                </a:lnTo>
                <a:lnTo>
                  <a:pt x="3854335" y="31242"/>
                </a:lnTo>
                <a:lnTo>
                  <a:pt x="3854335" y="3898"/>
                </a:lnTo>
                <a:lnTo>
                  <a:pt x="3783495" y="3898"/>
                </a:lnTo>
                <a:lnTo>
                  <a:pt x="3783495" y="22390"/>
                </a:lnTo>
                <a:lnTo>
                  <a:pt x="3820731" y="27076"/>
                </a:lnTo>
                <a:lnTo>
                  <a:pt x="3640747" y="327152"/>
                </a:lnTo>
                <a:lnTo>
                  <a:pt x="3608971" y="334187"/>
                </a:lnTo>
                <a:lnTo>
                  <a:pt x="3608971" y="353199"/>
                </a:lnTo>
                <a:lnTo>
                  <a:pt x="3720452" y="353199"/>
                </a:lnTo>
                <a:lnTo>
                  <a:pt x="3720452" y="334187"/>
                </a:lnTo>
                <a:lnTo>
                  <a:pt x="3680853" y="327152"/>
                </a:lnTo>
                <a:lnTo>
                  <a:pt x="3734257" y="236766"/>
                </a:lnTo>
                <a:lnTo>
                  <a:pt x="3854335" y="236766"/>
                </a:lnTo>
                <a:lnTo>
                  <a:pt x="3854335" y="327152"/>
                </a:lnTo>
                <a:lnTo>
                  <a:pt x="3809542" y="334187"/>
                </a:lnTo>
                <a:lnTo>
                  <a:pt x="3809542" y="353199"/>
                </a:lnTo>
                <a:lnTo>
                  <a:pt x="4106227" y="353199"/>
                </a:lnTo>
                <a:lnTo>
                  <a:pt x="4107675" y="324548"/>
                </a:lnTo>
                <a:lnTo>
                  <a:pt x="4111180" y="2557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85534" y="4869014"/>
            <a:ext cx="381000" cy="349885"/>
          </a:xfrm>
          <a:custGeom>
            <a:avLst/>
            <a:gdLst/>
            <a:ahLst/>
            <a:cxnLst/>
            <a:rect l="l" t="t" r="r" b="b"/>
            <a:pathLst>
              <a:path w="381000" h="349885">
                <a:moveTo>
                  <a:pt x="166979" y="0"/>
                </a:moveTo>
                <a:lnTo>
                  <a:pt x="0" y="0"/>
                </a:lnTo>
                <a:lnTo>
                  <a:pt x="0" y="19011"/>
                </a:lnTo>
                <a:lnTo>
                  <a:pt x="44805" y="25780"/>
                </a:lnTo>
                <a:lnTo>
                  <a:pt x="44805" y="323253"/>
                </a:lnTo>
                <a:lnTo>
                  <a:pt x="3390" y="330288"/>
                </a:lnTo>
                <a:lnTo>
                  <a:pt x="3390" y="349300"/>
                </a:lnTo>
                <a:lnTo>
                  <a:pt x="171919" y="349300"/>
                </a:lnTo>
                <a:lnTo>
                  <a:pt x="171919" y="330288"/>
                </a:lnTo>
                <a:lnTo>
                  <a:pt x="127114" y="323253"/>
                </a:lnTo>
                <a:lnTo>
                  <a:pt x="127114" y="201345"/>
                </a:lnTo>
                <a:lnTo>
                  <a:pt x="255058" y="201345"/>
                </a:lnTo>
                <a:lnTo>
                  <a:pt x="249796" y="194056"/>
                </a:lnTo>
                <a:lnTo>
                  <a:pt x="280572" y="180023"/>
                </a:lnTo>
                <a:lnTo>
                  <a:pt x="288338" y="172694"/>
                </a:lnTo>
                <a:lnTo>
                  <a:pt x="127114" y="172694"/>
                </a:lnTo>
                <a:lnTo>
                  <a:pt x="127114" y="28651"/>
                </a:lnTo>
                <a:lnTo>
                  <a:pt x="288203" y="28651"/>
                </a:lnTo>
                <a:lnTo>
                  <a:pt x="282105" y="23698"/>
                </a:lnTo>
                <a:lnTo>
                  <a:pt x="260650" y="13330"/>
                </a:lnTo>
                <a:lnTo>
                  <a:pt x="234310" y="5924"/>
                </a:lnTo>
                <a:lnTo>
                  <a:pt x="203086" y="1481"/>
                </a:lnTo>
                <a:lnTo>
                  <a:pt x="166979" y="0"/>
                </a:lnTo>
                <a:close/>
              </a:path>
              <a:path w="381000" h="349885">
                <a:moveTo>
                  <a:pt x="255058" y="201345"/>
                </a:moveTo>
                <a:lnTo>
                  <a:pt x="170357" y="201345"/>
                </a:lnTo>
                <a:lnTo>
                  <a:pt x="267779" y="349300"/>
                </a:lnTo>
                <a:lnTo>
                  <a:pt x="380834" y="349300"/>
                </a:lnTo>
                <a:lnTo>
                  <a:pt x="380834" y="330288"/>
                </a:lnTo>
                <a:lnTo>
                  <a:pt x="343052" y="323253"/>
                </a:lnTo>
                <a:lnTo>
                  <a:pt x="255058" y="201345"/>
                </a:lnTo>
                <a:close/>
              </a:path>
              <a:path w="381000" h="349885">
                <a:moveTo>
                  <a:pt x="288203" y="28651"/>
                </a:moveTo>
                <a:lnTo>
                  <a:pt x="163588" y="28651"/>
                </a:lnTo>
                <a:lnTo>
                  <a:pt x="183400" y="29603"/>
                </a:lnTo>
                <a:lnTo>
                  <a:pt x="199859" y="32461"/>
                </a:lnTo>
                <a:lnTo>
                  <a:pt x="234824" y="65085"/>
                </a:lnTo>
                <a:lnTo>
                  <a:pt x="238861" y="98196"/>
                </a:lnTo>
                <a:lnTo>
                  <a:pt x="237804" y="117241"/>
                </a:lnTo>
                <a:lnTo>
                  <a:pt x="221932" y="156019"/>
                </a:lnTo>
                <a:lnTo>
                  <a:pt x="183499" y="171651"/>
                </a:lnTo>
                <a:lnTo>
                  <a:pt x="164896" y="172694"/>
                </a:lnTo>
                <a:lnTo>
                  <a:pt x="288338" y="172694"/>
                </a:lnTo>
                <a:lnTo>
                  <a:pt x="302550" y="159281"/>
                </a:lnTo>
                <a:lnTo>
                  <a:pt x="315734" y="131832"/>
                </a:lnTo>
                <a:lnTo>
                  <a:pt x="320128" y="97675"/>
                </a:lnTo>
                <a:lnTo>
                  <a:pt x="317752" y="74199"/>
                </a:lnTo>
                <a:lnTo>
                  <a:pt x="310622" y="54043"/>
                </a:lnTo>
                <a:lnTo>
                  <a:pt x="298740" y="37209"/>
                </a:lnTo>
                <a:lnTo>
                  <a:pt x="288203" y="2865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60005" y="12"/>
            <a:ext cx="3132455" cy="7560309"/>
          </a:xfrm>
          <a:custGeom>
            <a:avLst/>
            <a:gdLst/>
            <a:ahLst/>
            <a:cxnLst/>
            <a:rect l="l" t="t" r="r" b="b"/>
            <a:pathLst>
              <a:path w="3132454" h="7560309">
                <a:moveTo>
                  <a:pt x="3131997" y="0"/>
                </a:moveTo>
                <a:lnTo>
                  <a:pt x="0" y="0"/>
                </a:lnTo>
                <a:lnTo>
                  <a:pt x="0" y="7559992"/>
                </a:lnTo>
                <a:lnTo>
                  <a:pt x="3131997" y="7559992"/>
                </a:lnTo>
                <a:lnTo>
                  <a:pt x="3131997" y="0"/>
                </a:lnTo>
                <a:close/>
              </a:path>
            </a:pathLst>
          </a:custGeom>
          <a:solidFill>
            <a:srgbClr val="E2E3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90585" y="2351824"/>
            <a:ext cx="2376271" cy="285635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907294" y="1897207"/>
            <a:ext cx="2448560" cy="24134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is-IS" sz="1200">
                <a:latin typeface="Arial" panose="020B0604020202020204" pitchFamily="34" charset="0"/>
                <a:cs typeface="Arial" panose="020B0604020202020204" pitchFamily="34" charset="0"/>
              </a:rPr>
              <a:t>Ísafjarðarbær varð til árið 1996 við sameiningu sex sveitarfélaga á norðanverðum Vestfjörðum; Þingeyrarhrepps, Mýrarhrepps, Mosvallahrepps, Flateyrarhrepps, Suðureyrarhrepps og Ísafjarðarkaupstaðar.</a:t>
            </a:r>
          </a:p>
          <a:p>
            <a:endParaRPr lang="is-I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s-IS" sz="1200">
                <a:latin typeface="Arial" panose="020B0604020202020204" pitchFamily="34" charset="0"/>
                <a:cs typeface="Arial" panose="020B0604020202020204" pitchFamily="34" charset="0"/>
              </a:rPr>
              <a:t>Sameinað sveitarfélag er hið langstærsta á Vestfjörðum og íbúafjöldi er rúmlega 3.800 manns, sem er liðlega helmingur allra Vestfirðinga. 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907294" y="1134772"/>
            <a:ext cx="243205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s-IS" sz="1400" b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Ísafjarðarbær</a:t>
            </a:r>
            <a:endParaRPr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560003" y="6007931"/>
            <a:ext cx="1517650" cy="483234"/>
          </a:xfrm>
          <a:custGeom>
            <a:avLst/>
            <a:gdLst/>
            <a:ahLst/>
            <a:cxnLst/>
            <a:rect l="l" t="t" r="r" b="b"/>
            <a:pathLst>
              <a:path w="1517650" h="483235">
                <a:moveTo>
                  <a:pt x="0" y="343877"/>
                </a:moveTo>
                <a:lnTo>
                  <a:pt x="0" y="420598"/>
                </a:lnTo>
                <a:lnTo>
                  <a:pt x="11921" y="443179"/>
                </a:lnTo>
                <a:lnTo>
                  <a:pt x="44432" y="463165"/>
                </a:lnTo>
                <a:lnTo>
                  <a:pt x="92652" y="477441"/>
                </a:lnTo>
                <a:lnTo>
                  <a:pt x="151701" y="482892"/>
                </a:lnTo>
                <a:lnTo>
                  <a:pt x="210759" y="477441"/>
                </a:lnTo>
                <a:lnTo>
                  <a:pt x="258987" y="463165"/>
                </a:lnTo>
                <a:lnTo>
                  <a:pt x="291504" y="443179"/>
                </a:lnTo>
                <a:lnTo>
                  <a:pt x="303428" y="420598"/>
                </a:lnTo>
                <a:lnTo>
                  <a:pt x="1517116" y="420598"/>
                </a:lnTo>
                <a:lnTo>
                  <a:pt x="1517116" y="406184"/>
                </a:lnTo>
                <a:lnTo>
                  <a:pt x="151701" y="406184"/>
                </a:lnTo>
                <a:lnTo>
                  <a:pt x="92652" y="400733"/>
                </a:lnTo>
                <a:lnTo>
                  <a:pt x="44432" y="386456"/>
                </a:lnTo>
                <a:lnTo>
                  <a:pt x="11921" y="366466"/>
                </a:lnTo>
                <a:lnTo>
                  <a:pt x="0" y="343877"/>
                </a:lnTo>
                <a:close/>
              </a:path>
              <a:path w="1517650" h="483235">
                <a:moveTo>
                  <a:pt x="606844" y="420598"/>
                </a:moveTo>
                <a:lnTo>
                  <a:pt x="303428" y="420598"/>
                </a:lnTo>
                <a:lnTo>
                  <a:pt x="315350" y="443179"/>
                </a:lnTo>
                <a:lnTo>
                  <a:pt x="347862" y="463165"/>
                </a:lnTo>
                <a:lnTo>
                  <a:pt x="396086" y="477441"/>
                </a:lnTo>
                <a:lnTo>
                  <a:pt x="455142" y="482892"/>
                </a:lnTo>
                <a:lnTo>
                  <a:pt x="514191" y="477441"/>
                </a:lnTo>
                <a:lnTo>
                  <a:pt x="562411" y="463165"/>
                </a:lnTo>
                <a:lnTo>
                  <a:pt x="594922" y="443179"/>
                </a:lnTo>
                <a:lnTo>
                  <a:pt x="606844" y="420598"/>
                </a:lnTo>
                <a:close/>
              </a:path>
              <a:path w="1517650" h="483235">
                <a:moveTo>
                  <a:pt x="910272" y="420598"/>
                </a:moveTo>
                <a:lnTo>
                  <a:pt x="606844" y="420598"/>
                </a:lnTo>
                <a:lnTo>
                  <a:pt x="618767" y="443179"/>
                </a:lnTo>
                <a:lnTo>
                  <a:pt x="651282" y="463165"/>
                </a:lnTo>
                <a:lnTo>
                  <a:pt x="699507" y="477441"/>
                </a:lnTo>
                <a:lnTo>
                  <a:pt x="758558" y="482892"/>
                </a:lnTo>
                <a:lnTo>
                  <a:pt x="817614" y="477441"/>
                </a:lnTo>
                <a:lnTo>
                  <a:pt x="865838" y="463165"/>
                </a:lnTo>
                <a:lnTo>
                  <a:pt x="898350" y="443179"/>
                </a:lnTo>
                <a:lnTo>
                  <a:pt x="910272" y="420598"/>
                </a:lnTo>
                <a:close/>
              </a:path>
              <a:path w="1517650" h="483235">
                <a:moveTo>
                  <a:pt x="1213688" y="420598"/>
                </a:moveTo>
                <a:lnTo>
                  <a:pt x="910272" y="420598"/>
                </a:lnTo>
                <a:lnTo>
                  <a:pt x="922194" y="443179"/>
                </a:lnTo>
                <a:lnTo>
                  <a:pt x="954706" y="463165"/>
                </a:lnTo>
                <a:lnTo>
                  <a:pt x="1002930" y="477441"/>
                </a:lnTo>
                <a:lnTo>
                  <a:pt x="1061986" y="482892"/>
                </a:lnTo>
                <a:lnTo>
                  <a:pt x="1121040" y="477441"/>
                </a:lnTo>
                <a:lnTo>
                  <a:pt x="1169260" y="463165"/>
                </a:lnTo>
                <a:lnTo>
                  <a:pt x="1201768" y="443179"/>
                </a:lnTo>
                <a:lnTo>
                  <a:pt x="1213688" y="420598"/>
                </a:lnTo>
                <a:close/>
              </a:path>
              <a:path w="1517650" h="483235">
                <a:moveTo>
                  <a:pt x="1517116" y="420598"/>
                </a:moveTo>
                <a:lnTo>
                  <a:pt x="1213688" y="420598"/>
                </a:lnTo>
                <a:lnTo>
                  <a:pt x="1225611" y="443179"/>
                </a:lnTo>
                <a:lnTo>
                  <a:pt x="1258128" y="463165"/>
                </a:lnTo>
                <a:lnTo>
                  <a:pt x="1306356" y="477441"/>
                </a:lnTo>
                <a:lnTo>
                  <a:pt x="1365415" y="482892"/>
                </a:lnTo>
                <a:lnTo>
                  <a:pt x="1424463" y="477441"/>
                </a:lnTo>
                <a:lnTo>
                  <a:pt x="1472684" y="463165"/>
                </a:lnTo>
                <a:lnTo>
                  <a:pt x="1505195" y="443179"/>
                </a:lnTo>
                <a:lnTo>
                  <a:pt x="1517116" y="420598"/>
                </a:lnTo>
                <a:close/>
              </a:path>
              <a:path w="1517650" h="483235">
                <a:moveTo>
                  <a:pt x="303428" y="343877"/>
                </a:moveTo>
                <a:lnTo>
                  <a:pt x="291504" y="366466"/>
                </a:lnTo>
                <a:lnTo>
                  <a:pt x="258987" y="386456"/>
                </a:lnTo>
                <a:lnTo>
                  <a:pt x="210759" y="400733"/>
                </a:lnTo>
                <a:lnTo>
                  <a:pt x="151701" y="406184"/>
                </a:lnTo>
                <a:lnTo>
                  <a:pt x="455142" y="406184"/>
                </a:lnTo>
                <a:lnTo>
                  <a:pt x="396086" y="400733"/>
                </a:lnTo>
                <a:lnTo>
                  <a:pt x="347862" y="386456"/>
                </a:lnTo>
                <a:lnTo>
                  <a:pt x="315350" y="366466"/>
                </a:lnTo>
                <a:lnTo>
                  <a:pt x="303428" y="343877"/>
                </a:lnTo>
                <a:close/>
              </a:path>
              <a:path w="1517650" h="483235">
                <a:moveTo>
                  <a:pt x="606844" y="343877"/>
                </a:moveTo>
                <a:lnTo>
                  <a:pt x="594922" y="366466"/>
                </a:lnTo>
                <a:lnTo>
                  <a:pt x="562411" y="386456"/>
                </a:lnTo>
                <a:lnTo>
                  <a:pt x="514191" y="400733"/>
                </a:lnTo>
                <a:lnTo>
                  <a:pt x="455142" y="406184"/>
                </a:lnTo>
                <a:lnTo>
                  <a:pt x="758558" y="406184"/>
                </a:lnTo>
                <a:lnTo>
                  <a:pt x="699507" y="400733"/>
                </a:lnTo>
                <a:lnTo>
                  <a:pt x="651282" y="386456"/>
                </a:lnTo>
                <a:lnTo>
                  <a:pt x="618767" y="366466"/>
                </a:lnTo>
                <a:lnTo>
                  <a:pt x="606844" y="343877"/>
                </a:lnTo>
                <a:close/>
              </a:path>
              <a:path w="1517650" h="483235">
                <a:moveTo>
                  <a:pt x="910272" y="343877"/>
                </a:moveTo>
                <a:lnTo>
                  <a:pt x="898350" y="366466"/>
                </a:lnTo>
                <a:lnTo>
                  <a:pt x="865838" y="386456"/>
                </a:lnTo>
                <a:lnTo>
                  <a:pt x="817614" y="400733"/>
                </a:lnTo>
                <a:lnTo>
                  <a:pt x="758558" y="406184"/>
                </a:lnTo>
                <a:lnTo>
                  <a:pt x="1061986" y="406184"/>
                </a:lnTo>
                <a:lnTo>
                  <a:pt x="1002930" y="400733"/>
                </a:lnTo>
                <a:lnTo>
                  <a:pt x="954706" y="386456"/>
                </a:lnTo>
                <a:lnTo>
                  <a:pt x="922194" y="366466"/>
                </a:lnTo>
                <a:lnTo>
                  <a:pt x="910272" y="343877"/>
                </a:lnTo>
                <a:close/>
              </a:path>
              <a:path w="1517650" h="483235">
                <a:moveTo>
                  <a:pt x="1213688" y="343877"/>
                </a:moveTo>
                <a:lnTo>
                  <a:pt x="1201768" y="366466"/>
                </a:lnTo>
                <a:lnTo>
                  <a:pt x="1169260" y="386456"/>
                </a:lnTo>
                <a:lnTo>
                  <a:pt x="1121040" y="400733"/>
                </a:lnTo>
                <a:lnTo>
                  <a:pt x="1061986" y="406184"/>
                </a:lnTo>
                <a:lnTo>
                  <a:pt x="1365415" y="406184"/>
                </a:lnTo>
                <a:lnTo>
                  <a:pt x="1306356" y="400733"/>
                </a:lnTo>
                <a:lnTo>
                  <a:pt x="1258128" y="386456"/>
                </a:lnTo>
                <a:lnTo>
                  <a:pt x="1225611" y="366466"/>
                </a:lnTo>
                <a:lnTo>
                  <a:pt x="1213688" y="343877"/>
                </a:lnTo>
                <a:close/>
              </a:path>
              <a:path w="1517650" h="483235">
                <a:moveTo>
                  <a:pt x="1517116" y="343877"/>
                </a:moveTo>
                <a:lnTo>
                  <a:pt x="1505195" y="366466"/>
                </a:lnTo>
                <a:lnTo>
                  <a:pt x="1472684" y="386456"/>
                </a:lnTo>
                <a:lnTo>
                  <a:pt x="1424463" y="400733"/>
                </a:lnTo>
                <a:lnTo>
                  <a:pt x="1365415" y="406184"/>
                </a:lnTo>
                <a:lnTo>
                  <a:pt x="1517116" y="406184"/>
                </a:lnTo>
                <a:lnTo>
                  <a:pt x="1517116" y="343877"/>
                </a:lnTo>
                <a:close/>
              </a:path>
              <a:path w="1517650" h="483235">
                <a:moveTo>
                  <a:pt x="0" y="0"/>
                </a:moveTo>
                <a:lnTo>
                  <a:pt x="0" y="76708"/>
                </a:lnTo>
                <a:lnTo>
                  <a:pt x="11921" y="99296"/>
                </a:lnTo>
                <a:lnTo>
                  <a:pt x="44432" y="119286"/>
                </a:lnTo>
                <a:lnTo>
                  <a:pt x="92652" y="133563"/>
                </a:lnTo>
                <a:lnTo>
                  <a:pt x="151701" y="139014"/>
                </a:lnTo>
                <a:lnTo>
                  <a:pt x="210759" y="133563"/>
                </a:lnTo>
                <a:lnTo>
                  <a:pt x="258987" y="119286"/>
                </a:lnTo>
                <a:lnTo>
                  <a:pt x="291504" y="99296"/>
                </a:lnTo>
                <a:lnTo>
                  <a:pt x="303428" y="76708"/>
                </a:lnTo>
                <a:lnTo>
                  <a:pt x="1517116" y="76708"/>
                </a:lnTo>
                <a:lnTo>
                  <a:pt x="1517116" y="62306"/>
                </a:lnTo>
                <a:lnTo>
                  <a:pt x="151701" y="62306"/>
                </a:lnTo>
                <a:lnTo>
                  <a:pt x="92652" y="56855"/>
                </a:lnTo>
                <a:lnTo>
                  <a:pt x="44432" y="42578"/>
                </a:lnTo>
                <a:lnTo>
                  <a:pt x="11921" y="22588"/>
                </a:lnTo>
                <a:lnTo>
                  <a:pt x="0" y="0"/>
                </a:lnTo>
                <a:close/>
              </a:path>
              <a:path w="1517650" h="483235">
                <a:moveTo>
                  <a:pt x="606844" y="76708"/>
                </a:moveTo>
                <a:lnTo>
                  <a:pt x="303428" y="76708"/>
                </a:lnTo>
                <a:lnTo>
                  <a:pt x="315350" y="99296"/>
                </a:lnTo>
                <a:lnTo>
                  <a:pt x="347862" y="119286"/>
                </a:lnTo>
                <a:lnTo>
                  <a:pt x="396086" y="133563"/>
                </a:lnTo>
                <a:lnTo>
                  <a:pt x="455142" y="139014"/>
                </a:lnTo>
                <a:lnTo>
                  <a:pt x="514191" y="133563"/>
                </a:lnTo>
                <a:lnTo>
                  <a:pt x="562411" y="119286"/>
                </a:lnTo>
                <a:lnTo>
                  <a:pt x="594922" y="99296"/>
                </a:lnTo>
                <a:lnTo>
                  <a:pt x="606844" y="76708"/>
                </a:lnTo>
                <a:close/>
              </a:path>
              <a:path w="1517650" h="483235">
                <a:moveTo>
                  <a:pt x="910272" y="76708"/>
                </a:moveTo>
                <a:lnTo>
                  <a:pt x="606844" y="76708"/>
                </a:lnTo>
                <a:lnTo>
                  <a:pt x="618767" y="99296"/>
                </a:lnTo>
                <a:lnTo>
                  <a:pt x="651282" y="119286"/>
                </a:lnTo>
                <a:lnTo>
                  <a:pt x="699507" y="133563"/>
                </a:lnTo>
                <a:lnTo>
                  <a:pt x="758558" y="139014"/>
                </a:lnTo>
                <a:lnTo>
                  <a:pt x="817614" y="133563"/>
                </a:lnTo>
                <a:lnTo>
                  <a:pt x="865838" y="119286"/>
                </a:lnTo>
                <a:lnTo>
                  <a:pt x="898350" y="99296"/>
                </a:lnTo>
                <a:lnTo>
                  <a:pt x="910272" y="76708"/>
                </a:lnTo>
                <a:close/>
              </a:path>
              <a:path w="1517650" h="483235">
                <a:moveTo>
                  <a:pt x="1213688" y="76708"/>
                </a:moveTo>
                <a:lnTo>
                  <a:pt x="910272" y="76708"/>
                </a:lnTo>
                <a:lnTo>
                  <a:pt x="922194" y="99296"/>
                </a:lnTo>
                <a:lnTo>
                  <a:pt x="954706" y="119286"/>
                </a:lnTo>
                <a:lnTo>
                  <a:pt x="1002930" y="133563"/>
                </a:lnTo>
                <a:lnTo>
                  <a:pt x="1061986" y="139014"/>
                </a:lnTo>
                <a:lnTo>
                  <a:pt x="1121040" y="133563"/>
                </a:lnTo>
                <a:lnTo>
                  <a:pt x="1169260" y="119286"/>
                </a:lnTo>
                <a:lnTo>
                  <a:pt x="1201768" y="99296"/>
                </a:lnTo>
                <a:lnTo>
                  <a:pt x="1213688" y="76708"/>
                </a:lnTo>
                <a:close/>
              </a:path>
              <a:path w="1517650" h="483235">
                <a:moveTo>
                  <a:pt x="1517116" y="76708"/>
                </a:moveTo>
                <a:lnTo>
                  <a:pt x="1213688" y="76708"/>
                </a:lnTo>
                <a:lnTo>
                  <a:pt x="1225611" y="99296"/>
                </a:lnTo>
                <a:lnTo>
                  <a:pt x="1258128" y="119286"/>
                </a:lnTo>
                <a:lnTo>
                  <a:pt x="1306356" y="133563"/>
                </a:lnTo>
                <a:lnTo>
                  <a:pt x="1365415" y="139014"/>
                </a:lnTo>
                <a:lnTo>
                  <a:pt x="1424463" y="133563"/>
                </a:lnTo>
                <a:lnTo>
                  <a:pt x="1472684" y="119286"/>
                </a:lnTo>
                <a:lnTo>
                  <a:pt x="1505195" y="99296"/>
                </a:lnTo>
                <a:lnTo>
                  <a:pt x="1517116" y="76708"/>
                </a:lnTo>
                <a:close/>
              </a:path>
              <a:path w="1517650" h="483235">
                <a:moveTo>
                  <a:pt x="303428" y="0"/>
                </a:moveTo>
                <a:lnTo>
                  <a:pt x="291504" y="22588"/>
                </a:lnTo>
                <a:lnTo>
                  <a:pt x="258987" y="42578"/>
                </a:lnTo>
                <a:lnTo>
                  <a:pt x="210759" y="56855"/>
                </a:lnTo>
                <a:lnTo>
                  <a:pt x="151701" y="62306"/>
                </a:lnTo>
                <a:lnTo>
                  <a:pt x="455142" y="62306"/>
                </a:lnTo>
                <a:lnTo>
                  <a:pt x="396086" y="56855"/>
                </a:lnTo>
                <a:lnTo>
                  <a:pt x="347862" y="42578"/>
                </a:lnTo>
                <a:lnTo>
                  <a:pt x="315350" y="22588"/>
                </a:lnTo>
                <a:lnTo>
                  <a:pt x="303428" y="0"/>
                </a:lnTo>
                <a:close/>
              </a:path>
              <a:path w="1517650" h="483235">
                <a:moveTo>
                  <a:pt x="606844" y="0"/>
                </a:moveTo>
                <a:lnTo>
                  <a:pt x="594922" y="22588"/>
                </a:lnTo>
                <a:lnTo>
                  <a:pt x="562411" y="42578"/>
                </a:lnTo>
                <a:lnTo>
                  <a:pt x="514191" y="56855"/>
                </a:lnTo>
                <a:lnTo>
                  <a:pt x="455142" y="62306"/>
                </a:lnTo>
                <a:lnTo>
                  <a:pt x="758558" y="62306"/>
                </a:lnTo>
                <a:lnTo>
                  <a:pt x="699507" y="56855"/>
                </a:lnTo>
                <a:lnTo>
                  <a:pt x="651282" y="42578"/>
                </a:lnTo>
                <a:lnTo>
                  <a:pt x="618767" y="22588"/>
                </a:lnTo>
                <a:lnTo>
                  <a:pt x="606844" y="0"/>
                </a:lnTo>
                <a:close/>
              </a:path>
              <a:path w="1517650" h="483235">
                <a:moveTo>
                  <a:pt x="910272" y="0"/>
                </a:moveTo>
                <a:lnTo>
                  <a:pt x="898350" y="22588"/>
                </a:lnTo>
                <a:lnTo>
                  <a:pt x="865838" y="42578"/>
                </a:lnTo>
                <a:lnTo>
                  <a:pt x="817614" y="56855"/>
                </a:lnTo>
                <a:lnTo>
                  <a:pt x="758558" y="62306"/>
                </a:lnTo>
                <a:lnTo>
                  <a:pt x="1061986" y="62306"/>
                </a:lnTo>
                <a:lnTo>
                  <a:pt x="1002930" y="56855"/>
                </a:lnTo>
                <a:lnTo>
                  <a:pt x="954706" y="42578"/>
                </a:lnTo>
                <a:lnTo>
                  <a:pt x="922194" y="22588"/>
                </a:lnTo>
                <a:lnTo>
                  <a:pt x="910272" y="0"/>
                </a:lnTo>
                <a:close/>
              </a:path>
              <a:path w="1517650" h="483235">
                <a:moveTo>
                  <a:pt x="1213688" y="0"/>
                </a:moveTo>
                <a:lnTo>
                  <a:pt x="1201768" y="22588"/>
                </a:lnTo>
                <a:lnTo>
                  <a:pt x="1169260" y="42578"/>
                </a:lnTo>
                <a:lnTo>
                  <a:pt x="1121040" y="56855"/>
                </a:lnTo>
                <a:lnTo>
                  <a:pt x="1061986" y="62306"/>
                </a:lnTo>
                <a:lnTo>
                  <a:pt x="1365415" y="62306"/>
                </a:lnTo>
                <a:lnTo>
                  <a:pt x="1306356" y="56855"/>
                </a:lnTo>
                <a:lnTo>
                  <a:pt x="1258128" y="42578"/>
                </a:lnTo>
                <a:lnTo>
                  <a:pt x="1225611" y="22588"/>
                </a:lnTo>
                <a:lnTo>
                  <a:pt x="1213688" y="0"/>
                </a:lnTo>
                <a:close/>
              </a:path>
              <a:path w="1517650" h="483235">
                <a:moveTo>
                  <a:pt x="1517116" y="0"/>
                </a:moveTo>
                <a:lnTo>
                  <a:pt x="1505195" y="22588"/>
                </a:lnTo>
                <a:lnTo>
                  <a:pt x="1472684" y="42578"/>
                </a:lnTo>
                <a:lnTo>
                  <a:pt x="1424463" y="56855"/>
                </a:lnTo>
                <a:lnTo>
                  <a:pt x="1365415" y="62306"/>
                </a:lnTo>
                <a:lnTo>
                  <a:pt x="1517116" y="62306"/>
                </a:lnTo>
                <a:lnTo>
                  <a:pt x="1517116" y="0"/>
                </a:lnTo>
                <a:close/>
              </a:path>
              <a:path w="1517650" h="483235">
                <a:moveTo>
                  <a:pt x="0" y="171932"/>
                </a:moveTo>
                <a:lnTo>
                  <a:pt x="0" y="248653"/>
                </a:lnTo>
                <a:lnTo>
                  <a:pt x="11921" y="271242"/>
                </a:lnTo>
                <a:lnTo>
                  <a:pt x="44432" y="291231"/>
                </a:lnTo>
                <a:lnTo>
                  <a:pt x="92652" y="305508"/>
                </a:lnTo>
                <a:lnTo>
                  <a:pt x="151701" y="310959"/>
                </a:lnTo>
                <a:lnTo>
                  <a:pt x="210759" y="305508"/>
                </a:lnTo>
                <a:lnTo>
                  <a:pt x="258987" y="291231"/>
                </a:lnTo>
                <a:lnTo>
                  <a:pt x="291504" y="271242"/>
                </a:lnTo>
                <a:lnTo>
                  <a:pt x="303428" y="248653"/>
                </a:lnTo>
                <a:lnTo>
                  <a:pt x="1517116" y="248653"/>
                </a:lnTo>
                <a:lnTo>
                  <a:pt x="1517116" y="234238"/>
                </a:lnTo>
                <a:lnTo>
                  <a:pt x="151701" y="234238"/>
                </a:lnTo>
                <a:lnTo>
                  <a:pt x="92652" y="228789"/>
                </a:lnTo>
                <a:lnTo>
                  <a:pt x="44432" y="214515"/>
                </a:lnTo>
                <a:lnTo>
                  <a:pt x="11921" y="194526"/>
                </a:lnTo>
                <a:lnTo>
                  <a:pt x="0" y="171932"/>
                </a:lnTo>
                <a:close/>
              </a:path>
              <a:path w="1517650" h="483235">
                <a:moveTo>
                  <a:pt x="606844" y="248653"/>
                </a:moveTo>
                <a:lnTo>
                  <a:pt x="303428" y="248653"/>
                </a:lnTo>
                <a:lnTo>
                  <a:pt x="315350" y="271242"/>
                </a:lnTo>
                <a:lnTo>
                  <a:pt x="347862" y="291231"/>
                </a:lnTo>
                <a:lnTo>
                  <a:pt x="396086" y="305508"/>
                </a:lnTo>
                <a:lnTo>
                  <a:pt x="455142" y="310959"/>
                </a:lnTo>
                <a:lnTo>
                  <a:pt x="514191" y="305508"/>
                </a:lnTo>
                <a:lnTo>
                  <a:pt x="562411" y="291231"/>
                </a:lnTo>
                <a:lnTo>
                  <a:pt x="594922" y="271242"/>
                </a:lnTo>
                <a:lnTo>
                  <a:pt x="606844" y="248653"/>
                </a:lnTo>
                <a:close/>
              </a:path>
              <a:path w="1517650" h="483235">
                <a:moveTo>
                  <a:pt x="910272" y="248653"/>
                </a:moveTo>
                <a:lnTo>
                  <a:pt x="606844" y="248653"/>
                </a:lnTo>
                <a:lnTo>
                  <a:pt x="618767" y="271242"/>
                </a:lnTo>
                <a:lnTo>
                  <a:pt x="651282" y="291231"/>
                </a:lnTo>
                <a:lnTo>
                  <a:pt x="699507" y="305508"/>
                </a:lnTo>
                <a:lnTo>
                  <a:pt x="758558" y="310959"/>
                </a:lnTo>
                <a:lnTo>
                  <a:pt x="817614" y="305508"/>
                </a:lnTo>
                <a:lnTo>
                  <a:pt x="865838" y="291231"/>
                </a:lnTo>
                <a:lnTo>
                  <a:pt x="898350" y="271242"/>
                </a:lnTo>
                <a:lnTo>
                  <a:pt x="910272" y="248653"/>
                </a:lnTo>
                <a:close/>
              </a:path>
              <a:path w="1517650" h="483235">
                <a:moveTo>
                  <a:pt x="1213688" y="248653"/>
                </a:moveTo>
                <a:lnTo>
                  <a:pt x="910272" y="248653"/>
                </a:lnTo>
                <a:lnTo>
                  <a:pt x="922194" y="271242"/>
                </a:lnTo>
                <a:lnTo>
                  <a:pt x="954706" y="291231"/>
                </a:lnTo>
                <a:lnTo>
                  <a:pt x="1002930" y="305508"/>
                </a:lnTo>
                <a:lnTo>
                  <a:pt x="1061986" y="310959"/>
                </a:lnTo>
                <a:lnTo>
                  <a:pt x="1121040" y="305508"/>
                </a:lnTo>
                <a:lnTo>
                  <a:pt x="1169260" y="291231"/>
                </a:lnTo>
                <a:lnTo>
                  <a:pt x="1201768" y="271242"/>
                </a:lnTo>
                <a:lnTo>
                  <a:pt x="1213688" y="248653"/>
                </a:lnTo>
                <a:close/>
              </a:path>
              <a:path w="1517650" h="483235">
                <a:moveTo>
                  <a:pt x="1517116" y="248653"/>
                </a:moveTo>
                <a:lnTo>
                  <a:pt x="1213688" y="248653"/>
                </a:lnTo>
                <a:lnTo>
                  <a:pt x="1225611" y="271242"/>
                </a:lnTo>
                <a:lnTo>
                  <a:pt x="1258128" y="291231"/>
                </a:lnTo>
                <a:lnTo>
                  <a:pt x="1306356" y="305508"/>
                </a:lnTo>
                <a:lnTo>
                  <a:pt x="1365415" y="310959"/>
                </a:lnTo>
                <a:lnTo>
                  <a:pt x="1424463" y="305508"/>
                </a:lnTo>
                <a:lnTo>
                  <a:pt x="1472684" y="291231"/>
                </a:lnTo>
                <a:lnTo>
                  <a:pt x="1505195" y="271242"/>
                </a:lnTo>
                <a:lnTo>
                  <a:pt x="1517116" y="248653"/>
                </a:lnTo>
                <a:close/>
              </a:path>
              <a:path w="1517650" h="483235">
                <a:moveTo>
                  <a:pt x="303428" y="171932"/>
                </a:moveTo>
                <a:lnTo>
                  <a:pt x="291504" y="194526"/>
                </a:lnTo>
                <a:lnTo>
                  <a:pt x="258987" y="214515"/>
                </a:lnTo>
                <a:lnTo>
                  <a:pt x="210759" y="228789"/>
                </a:lnTo>
                <a:lnTo>
                  <a:pt x="151701" y="234238"/>
                </a:lnTo>
                <a:lnTo>
                  <a:pt x="455142" y="234238"/>
                </a:lnTo>
                <a:lnTo>
                  <a:pt x="396086" y="228789"/>
                </a:lnTo>
                <a:lnTo>
                  <a:pt x="347862" y="214515"/>
                </a:lnTo>
                <a:lnTo>
                  <a:pt x="315350" y="194526"/>
                </a:lnTo>
                <a:lnTo>
                  <a:pt x="303428" y="171932"/>
                </a:lnTo>
                <a:close/>
              </a:path>
              <a:path w="1517650" h="483235">
                <a:moveTo>
                  <a:pt x="606844" y="171932"/>
                </a:moveTo>
                <a:lnTo>
                  <a:pt x="594922" y="194526"/>
                </a:lnTo>
                <a:lnTo>
                  <a:pt x="562411" y="214515"/>
                </a:lnTo>
                <a:lnTo>
                  <a:pt x="514191" y="228789"/>
                </a:lnTo>
                <a:lnTo>
                  <a:pt x="455142" y="234238"/>
                </a:lnTo>
                <a:lnTo>
                  <a:pt x="758558" y="234238"/>
                </a:lnTo>
                <a:lnTo>
                  <a:pt x="699507" y="228789"/>
                </a:lnTo>
                <a:lnTo>
                  <a:pt x="651282" y="214515"/>
                </a:lnTo>
                <a:lnTo>
                  <a:pt x="618767" y="194526"/>
                </a:lnTo>
                <a:lnTo>
                  <a:pt x="606844" y="171932"/>
                </a:lnTo>
                <a:close/>
              </a:path>
              <a:path w="1517650" h="483235">
                <a:moveTo>
                  <a:pt x="910272" y="171932"/>
                </a:moveTo>
                <a:lnTo>
                  <a:pt x="898350" y="194526"/>
                </a:lnTo>
                <a:lnTo>
                  <a:pt x="865838" y="214515"/>
                </a:lnTo>
                <a:lnTo>
                  <a:pt x="817614" y="228789"/>
                </a:lnTo>
                <a:lnTo>
                  <a:pt x="758558" y="234238"/>
                </a:lnTo>
                <a:lnTo>
                  <a:pt x="1061986" y="234238"/>
                </a:lnTo>
                <a:lnTo>
                  <a:pt x="1002930" y="228789"/>
                </a:lnTo>
                <a:lnTo>
                  <a:pt x="954706" y="214515"/>
                </a:lnTo>
                <a:lnTo>
                  <a:pt x="922194" y="194526"/>
                </a:lnTo>
                <a:lnTo>
                  <a:pt x="910272" y="171932"/>
                </a:lnTo>
                <a:close/>
              </a:path>
              <a:path w="1517650" h="483235">
                <a:moveTo>
                  <a:pt x="1213688" y="171932"/>
                </a:moveTo>
                <a:lnTo>
                  <a:pt x="1201768" y="194526"/>
                </a:lnTo>
                <a:lnTo>
                  <a:pt x="1169260" y="214515"/>
                </a:lnTo>
                <a:lnTo>
                  <a:pt x="1121040" y="228789"/>
                </a:lnTo>
                <a:lnTo>
                  <a:pt x="1061986" y="234238"/>
                </a:lnTo>
                <a:lnTo>
                  <a:pt x="1365415" y="234238"/>
                </a:lnTo>
                <a:lnTo>
                  <a:pt x="1306356" y="228789"/>
                </a:lnTo>
                <a:lnTo>
                  <a:pt x="1258128" y="214515"/>
                </a:lnTo>
                <a:lnTo>
                  <a:pt x="1225611" y="194526"/>
                </a:lnTo>
                <a:lnTo>
                  <a:pt x="1213688" y="171932"/>
                </a:lnTo>
                <a:close/>
              </a:path>
              <a:path w="1517650" h="483235">
                <a:moveTo>
                  <a:pt x="1517116" y="171932"/>
                </a:moveTo>
                <a:lnTo>
                  <a:pt x="1505195" y="194526"/>
                </a:lnTo>
                <a:lnTo>
                  <a:pt x="1472684" y="214515"/>
                </a:lnTo>
                <a:lnTo>
                  <a:pt x="1424463" y="228789"/>
                </a:lnTo>
                <a:lnTo>
                  <a:pt x="1365415" y="234238"/>
                </a:lnTo>
                <a:lnTo>
                  <a:pt x="1517116" y="234238"/>
                </a:lnTo>
                <a:lnTo>
                  <a:pt x="1517116" y="1719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559992" y="12"/>
            <a:ext cx="3132455" cy="7560309"/>
          </a:xfrm>
          <a:custGeom>
            <a:avLst/>
            <a:gdLst/>
            <a:ahLst/>
            <a:cxnLst/>
            <a:rect l="l" t="t" r="r" b="b"/>
            <a:pathLst>
              <a:path w="3132454" h="7560309">
                <a:moveTo>
                  <a:pt x="3131997" y="0"/>
                </a:moveTo>
                <a:lnTo>
                  <a:pt x="0" y="0"/>
                </a:lnTo>
                <a:lnTo>
                  <a:pt x="0" y="7559992"/>
                </a:lnTo>
                <a:lnTo>
                  <a:pt x="3131997" y="7559992"/>
                </a:lnTo>
                <a:lnTo>
                  <a:pt x="3131997" y="0"/>
                </a:lnTo>
                <a:close/>
              </a:path>
            </a:pathLst>
          </a:custGeom>
          <a:solidFill>
            <a:srgbClr val="00A1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59999" y="6007925"/>
            <a:ext cx="1517650" cy="483234"/>
          </a:xfrm>
          <a:custGeom>
            <a:avLst/>
            <a:gdLst/>
            <a:ahLst/>
            <a:cxnLst/>
            <a:rect l="l" t="t" r="r" b="b"/>
            <a:pathLst>
              <a:path w="1517650" h="483235">
                <a:moveTo>
                  <a:pt x="0" y="343877"/>
                </a:moveTo>
                <a:lnTo>
                  <a:pt x="0" y="420598"/>
                </a:lnTo>
                <a:lnTo>
                  <a:pt x="11923" y="443187"/>
                </a:lnTo>
                <a:lnTo>
                  <a:pt x="44438" y="463176"/>
                </a:lnTo>
                <a:lnTo>
                  <a:pt x="92663" y="477453"/>
                </a:lnTo>
                <a:lnTo>
                  <a:pt x="151714" y="482904"/>
                </a:lnTo>
                <a:lnTo>
                  <a:pt x="210770" y="477453"/>
                </a:lnTo>
                <a:lnTo>
                  <a:pt x="258994" y="463176"/>
                </a:lnTo>
                <a:lnTo>
                  <a:pt x="291506" y="443187"/>
                </a:lnTo>
                <a:lnTo>
                  <a:pt x="303428" y="420598"/>
                </a:lnTo>
                <a:lnTo>
                  <a:pt x="1517129" y="420598"/>
                </a:lnTo>
                <a:lnTo>
                  <a:pt x="1517129" y="406184"/>
                </a:lnTo>
                <a:lnTo>
                  <a:pt x="151714" y="406184"/>
                </a:lnTo>
                <a:lnTo>
                  <a:pt x="92663" y="400733"/>
                </a:lnTo>
                <a:lnTo>
                  <a:pt x="44438" y="386456"/>
                </a:lnTo>
                <a:lnTo>
                  <a:pt x="11923" y="366466"/>
                </a:lnTo>
                <a:lnTo>
                  <a:pt x="0" y="343877"/>
                </a:lnTo>
                <a:close/>
              </a:path>
              <a:path w="1517650" h="483235">
                <a:moveTo>
                  <a:pt x="606844" y="420598"/>
                </a:moveTo>
                <a:lnTo>
                  <a:pt x="303428" y="420598"/>
                </a:lnTo>
                <a:lnTo>
                  <a:pt x="315350" y="443187"/>
                </a:lnTo>
                <a:lnTo>
                  <a:pt x="347862" y="463176"/>
                </a:lnTo>
                <a:lnTo>
                  <a:pt x="396086" y="477453"/>
                </a:lnTo>
                <a:lnTo>
                  <a:pt x="455142" y="482904"/>
                </a:lnTo>
                <a:lnTo>
                  <a:pt x="514196" y="477453"/>
                </a:lnTo>
                <a:lnTo>
                  <a:pt x="562416" y="463176"/>
                </a:lnTo>
                <a:lnTo>
                  <a:pt x="594924" y="443187"/>
                </a:lnTo>
                <a:lnTo>
                  <a:pt x="606844" y="420598"/>
                </a:lnTo>
                <a:close/>
              </a:path>
              <a:path w="1517650" h="483235">
                <a:moveTo>
                  <a:pt x="910272" y="420598"/>
                </a:moveTo>
                <a:lnTo>
                  <a:pt x="606844" y="420598"/>
                </a:lnTo>
                <a:lnTo>
                  <a:pt x="618767" y="443187"/>
                </a:lnTo>
                <a:lnTo>
                  <a:pt x="651284" y="463176"/>
                </a:lnTo>
                <a:lnTo>
                  <a:pt x="699512" y="477453"/>
                </a:lnTo>
                <a:lnTo>
                  <a:pt x="758571" y="482904"/>
                </a:lnTo>
                <a:lnTo>
                  <a:pt x="817619" y="477453"/>
                </a:lnTo>
                <a:lnTo>
                  <a:pt x="865839" y="463176"/>
                </a:lnTo>
                <a:lnTo>
                  <a:pt x="898350" y="443187"/>
                </a:lnTo>
                <a:lnTo>
                  <a:pt x="910272" y="420598"/>
                </a:lnTo>
                <a:close/>
              </a:path>
              <a:path w="1517650" h="483235">
                <a:moveTo>
                  <a:pt x="1213700" y="420598"/>
                </a:moveTo>
                <a:lnTo>
                  <a:pt x="910272" y="420598"/>
                </a:lnTo>
                <a:lnTo>
                  <a:pt x="922204" y="443187"/>
                </a:lnTo>
                <a:lnTo>
                  <a:pt x="954712" y="463176"/>
                </a:lnTo>
                <a:lnTo>
                  <a:pt x="1002932" y="477453"/>
                </a:lnTo>
                <a:lnTo>
                  <a:pt x="1061986" y="482904"/>
                </a:lnTo>
                <a:lnTo>
                  <a:pt x="1121042" y="477453"/>
                </a:lnTo>
                <a:lnTo>
                  <a:pt x="1169266" y="463176"/>
                </a:lnTo>
                <a:lnTo>
                  <a:pt x="1201779" y="443187"/>
                </a:lnTo>
                <a:lnTo>
                  <a:pt x="1213700" y="420598"/>
                </a:lnTo>
                <a:close/>
              </a:path>
              <a:path w="1517650" h="483235">
                <a:moveTo>
                  <a:pt x="1517129" y="420598"/>
                </a:moveTo>
                <a:lnTo>
                  <a:pt x="1213700" y="420598"/>
                </a:lnTo>
                <a:lnTo>
                  <a:pt x="1225622" y="443187"/>
                </a:lnTo>
                <a:lnTo>
                  <a:pt x="1258135" y="463176"/>
                </a:lnTo>
                <a:lnTo>
                  <a:pt x="1306358" y="477453"/>
                </a:lnTo>
                <a:lnTo>
                  <a:pt x="1365415" y="482904"/>
                </a:lnTo>
                <a:lnTo>
                  <a:pt x="1424465" y="477453"/>
                </a:lnTo>
                <a:lnTo>
                  <a:pt x="1472690" y="463176"/>
                </a:lnTo>
                <a:lnTo>
                  <a:pt x="1505205" y="443187"/>
                </a:lnTo>
                <a:lnTo>
                  <a:pt x="1517129" y="420598"/>
                </a:lnTo>
                <a:close/>
              </a:path>
              <a:path w="1517650" h="483235">
                <a:moveTo>
                  <a:pt x="303428" y="343877"/>
                </a:moveTo>
                <a:lnTo>
                  <a:pt x="291506" y="366466"/>
                </a:lnTo>
                <a:lnTo>
                  <a:pt x="258994" y="386456"/>
                </a:lnTo>
                <a:lnTo>
                  <a:pt x="210770" y="400733"/>
                </a:lnTo>
                <a:lnTo>
                  <a:pt x="151714" y="406184"/>
                </a:lnTo>
                <a:lnTo>
                  <a:pt x="455142" y="406184"/>
                </a:lnTo>
                <a:lnTo>
                  <a:pt x="396086" y="400733"/>
                </a:lnTo>
                <a:lnTo>
                  <a:pt x="347862" y="386456"/>
                </a:lnTo>
                <a:lnTo>
                  <a:pt x="315350" y="366466"/>
                </a:lnTo>
                <a:lnTo>
                  <a:pt x="303428" y="343877"/>
                </a:lnTo>
                <a:close/>
              </a:path>
              <a:path w="1517650" h="483235">
                <a:moveTo>
                  <a:pt x="606844" y="343877"/>
                </a:moveTo>
                <a:lnTo>
                  <a:pt x="594924" y="366466"/>
                </a:lnTo>
                <a:lnTo>
                  <a:pt x="562416" y="386456"/>
                </a:lnTo>
                <a:lnTo>
                  <a:pt x="514196" y="400733"/>
                </a:lnTo>
                <a:lnTo>
                  <a:pt x="455142" y="406184"/>
                </a:lnTo>
                <a:lnTo>
                  <a:pt x="758571" y="406184"/>
                </a:lnTo>
                <a:lnTo>
                  <a:pt x="699512" y="400733"/>
                </a:lnTo>
                <a:lnTo>
                  <a:pt x="651284" y="386456"/>
                </a:lnTo>
                <a:lnTo>
                  <a:pt x="618767" y="366466"/>
                </a:lnTo>
                <a:lnTo>
                  <a:pt x="606844" y="343877"/>
                </a:lnTo>
                <a:close/>
              </a:path>
              <a:path w="1517650" h="483235">
                <a:moveTo>
                  <a:pt x="910285" y="343877"/>
                </a:moveTo>
                <a:lnTo>
                  <a:pt x="898350" y="366466"/>
                </a:lnTo>
                <a:lnTo>
                  <a:pt x="865839" y="386456"/>
                </a:lnTo>
                <a:lnTo>
                  <a:pt x="817619" y="400733"/>
                </a:lnTo>
                <a:lnTo>
                  <a:pt x="758571" y="406184"/>
                </a:lnTo>
                <a:lnTo>
                  <a:pt x="1061986" y="406184"/>
                </a:lnTo>
                <a:lnTo>
                  <a:pt x="1002932" y="400733"/>
                </a:lnTo>
                <a:lnTo>
                  <a:pt x="954712" y="386456"/>
                </a:lnTo>
                <a:lnTo>
                  <a:pt x="922204" y="366466"/>
                </a:lnTo>
                <a:lnTo>
                  <a:pt x="910285" y="343877"/>
                </a:lnTo>
                <a:close/>
              </a:path>
              <a:path w="1517650" h="483235">
                <a:moveTo>
                  <a:pt x="1213700" y="343877"/>
                </a:moveTo>
                <a:lnTo>
                  <a:pt x="1201779" y="366466"/>
                </a:lnTo>
                <a:lnTo>
                  <a:pt x="1169266" y="386456"/>
                </a:lnTo>
                <a:lnTo>
                  <a:pt x="1121042" y="400733"/>
                </a:lnTo>
                <a:lnTo>
                  <a:pt x="1061986" y="406184"/>
                </a:lnTo>
                <a:lnTo>
                  <a:pt x="1365415" y="406184"/>
                </a:lnTo>
                <a:lnTo>
                  <a:pt x="1306358" y="400733"/>
                </a:lnTo>
                <a:lnTo>
                  <a:pt x="1258135" y="386456"/>
                </a:lnTo>
                <a:lnTo>
                  <a:pt x="1225622" y="366466"/>
                </a:lnTo>
                <a:lnTo>
                  <a:pt x="1213700" y="343877"/>
                </a:lnTo>
                <a:close/>
              </a:path>
              <a:path w="1517650" h="483235">
                <a:moveTo>
                  <a:pt x="1517129" y="343877"/>
                </a:moveTo>
                <a:lnTo>
                  <a:pt x="1505205" y="366466"/>
                </a:lnTo>
                <a:lnTo>
                  <a:pt x="1472690" y="386456"/>
                </a:lnTo>
                <a:lnTo>
                  <a:pt x="1424465" y="400733"/>
                </a:lnTo>
                <a:lnTo>
                  <a:pt x="1365415" y="406184"/>
                </a:lnTo>
                <a:lnTo>
                  <a:pt x="1517129" y="406184"/>
                </a:lnTo>
                <a:lnTo>
                  <a:pt x="1517129" y="343877"/>
                </a:lnTo>
                <a:close/>
              </a:path>
              <a:path w="1517650" h="483235">
                <a:moveTo>
                  <a:pt x="0" y="0"/>
                </a:moveTo>
                <a:lnTo>
                  <a:pt x="0" y="76720"/>
                </a:lnTo>
                <a:lnTo>
                  <a:pt x="11923" y="99302"/>
                </a:lnTo>
                <a:lnTo>
                  <a:pt x="44438" y="119287"/>
                </a:lnTo>
                <a:lnTo>
                  <a:pt x="92663" y="133563"/>
                </a:lnTo>
                <a:lnTo>
                  <a:pt x="151714" y="139014"/>
                </a:lnTo>
                <a:lnTo>
                  <a:pt x="210770" y="133563"/>
                </a:lnTo>
                <a:lnTo>
                  <a:pt x="258994" y="119287"/>
                </a:lnTo>
                <a:lnTo>
                  <a:pt x="291506" y="99302"/>
                </a:lnTo>
                <a:lnTo>
                  <a:pt x="303428" y="76720"/>
                </a:lnTo>
                <a:lnTo>
                  <a:pt x="1517129" y="76720"/>
                </a:lnTo>
                <a:lnTo>
                  <a:pt x="1517129" y="62306"/>
                </a:lnTo>
                <a:lnTo>
                  <a:pt x="151714" y="62306"/>
                </a:lnTo>
                <a:lnTo>
                  <a:pt x="92663" y="56855"/>
                </a:lnTo>
                <a:lnTo>
                  <a:pt x="44438" y="42578"/>
                </a:lnTo>
                <a:lnTo>
                  <a:pt x="11923" y="22588"/>
                </a:lnTo>
                <a:lnTo>
                  <a:pt x="0" y="0"/>
                </a:lnTo>
                <a:close/>
              </a:path>
              <a:path w="1517650" h="483235">
                <a:moveTo>
                  <a:pt x="606844" y="76720"/>
                </a:moveTo>
                <a:lnTo>
                  <a:pt x="303428" y="76720"/>
                </a:lnTo>
                <a:lnTo>
                  <a:pt x="315350" y="99302"/>
                </a:lnTo>
                <a:lnTo>
                  <a:pt x="347862" y="119287"/>
                </a:lnTo>
                <a:lnTo>
                  <a:pt x="396086" y="133563"/>
                </a:lnTo>
                <a:lnTo>
                  <a:pt x="455142" y="139014"/>
                </a:lnTo>
                <a:lnTo>
                  <a:pt x="514196" y="133563"/>
                </a:lnTo>
                <a:lnTo>
                  <a:pt x="562416" y="119287"/>
                </a:lnTo>
                <a:lnTo>
                  <a:pt x="594924" y="99302"/>
                </a:lnTo>
                <a:lnTo>
                  <a:pt x="606844" y="76720"/>
                </a:lnTo>
                <a:close/>
              </a:path>
              <a:path w="1517650" h="483235">
                <a:moveTo>
                  <a:pt x="910272" y="76720"/>
                </a:moveTo>
                <a:lnTo>
                  <a:pt x="606844" y="76720"/>
                </a:lnTo>
                <a:lnTo>
                  <a:pt x="618767" y="99302"/>
                </a:lnTo>
                <a:lnTo>
                  <a:pt x="651284" y="119287"/>
                </a:lnTo>
                <a:lnTo>
                  <a:pt x="699512" y="133563"/>
                </a:lnTo>
                <a:lnTo>
                  <a:pt x="758571" y="139014"/>
                </a:lnTo>
                <a:lnTo>
                  <a:pt x="817619" y="133563"/>
                </a:lnTo>
                <a:lnTo>
                  <a:pt x="865839" y="119287"/>
                </a:lnTo>
                <a:lnTo>
                  <a:pt x="898350" y="99302"/>
                </a:lnTo>
                <a:lnTo>
                  <a:pt x="910272" y="76720"/>
                </a:lnTo>
                <a:close/>
              </a:path>
              <a:path w="1517650" h="483235">
                <a:moveTo>
                  <a:pt x="1213700" y="76720"/>
                </a:moveTo>
                <a:lnTo>
                  <a:pt x="910272" y="76720"/>
                </a:lnTo>
                <a:lnTo>
                  <a:pt x="922204" y="99302"/>
                </a:lnTo>
                <a:lnTo>
                  <a:pt x="954712" y="119287"/>
                </a:lnTo>
                <a:lnTo>
                  <a:pt x="1002932" y="133563"/>
                </a:lnTo>
                <a:lnTo>
                  <a:pt x="1061986" y="139014"/>
                </a:lnTo>
                <a:lnTo>
                  <a:pt x="1121042" y="133563"/>
                </a:lnTo>
                <a:lnTo>
                  <a:pt x="1169266" y="119287"/>
                </a:lnTo>
                <a:lnTo>
                  <a:pt x="1201779" y="99302"/>
                </a:lnTo>
                <a:lnTo>
                  <a:pt x="1213700" y="76720"/>
                </a:lnTo>
                <a:close/>
              </a:path>
              <a:path w="1517650" h="483235">
                <a:moveTo>
                  <a:pt x="1517129" y="76720"/>
                </a:moveTo>
                <a:lnTo>
                  <a:pt x="1213700" y="76720"/>
                </a:lnTo>
                <a:lnTo>
                  <a:pt x="1225622" y="99302"/>
                </a:lnTo>
                <a:lnTo>
                  <a:pt x="1258135" y="119287"/>
                </a:lnTo>
                <a:lnTo>
                  <a:pt x="1306358" y="133563"/>
                </a:lnTo>
                <a:lnTo>
                  <a:pt x="1365415" y="139014"/>
                </a:lnTo>
                <a:lnTo>
                  <a:pt x="1424465" y="133563"/>
                </a:lnTo>
                <a:lnTo>
                  <a:pt x="1472690" y="119287"/>
                </a:lnTo>
                <a:lnTo>
                  <a:pt x="1505205" y="99302"/>
                </a:lnTo>
                <a:lnTo>
                  <a:pt x="1517129" y="76720"/>
                </a:lnTo>
                <a:close/>
              </a:path>
              <a:path w="1517650" h="483235">
                <a:moveTo>
                  <a:pt x="303428" y="0"/>
                </a:moveTo>
                <a:lnTo>
                  <a:pt x="291506" y="22588"/>
                </a:lnTo>
                <a:lnTo>
                  <a:pt x="258994" y="42578"/>
                </a:lnTo>
                <a:lnTo>
                  <a:pt x="210770" y="56855"/>
                </a:lnTo>
                <a:lnTo>
                  <a:pt x="151714" y="62306"/>
                </a:lnTo>
                <a:lnTo>
                  <a:pt x="455142" y="62306"/>
                </a:lnTo>
                <a:lnTo>
                  <a:pt x="396086" y="56855"/>
                </a:lnTo>
                <a:lnTo>
                  <a:pt x="347862" y="42578"/>
                </a:lnTo>
                <a:lnTo>
                  <a:pt x="315350" y="22588"/>
                </a:lnTo>
                <a:lnTo>
                  <a:pt x="303428" y="0"/>
                </a:lnTo>
                <a:close/>
              </a:path>
              <a:path w="1517650" h="483235">
                <a:moveTo>
                  <a:pt x="606844" y="0"/>
                </a:moveTo>
                <a:lnTo>
                  <a:pt x="594924" y="22588"/>
                </a:lnTo>
                <a:lnTo>
                  <a:pt x="562416" y="42578"/>
                </a:lnTo>
                <a:lnTo>
                  <a:pt x="514196" y="56855"/>
                </a:lnTo>
                <a:lnTo>
                  <a:pt x="455142" y="62306"/>
                </a:lnTo>
                <a:lnTo>
                  <a:pt x="758571" y="62306"/>
                </a:lnTo>
                <a:lnTo>
                  <a:pt x="699512" y="56855"/>
                </a:lnTo>
                <a:lnTo>
                  <a:pt x="651284" y="42578"/>
                </a:lnTo>
                <a:lnTo>
                  <a:pt x="618767" y="22588"/>
                </a:lnTo>
                <a:lnTo>
                  <a:pt x="606844" y="0"/>
                </a:lnTo>
                <a:close/>
              </a:path>
              <a:path w="1517650" h="483235">
                <a:moveTo>
                  <a:pt x="910285" y="0"/>
                </a:moveTo>
                <a:lnTo>
                  <a:pt x="898350" y="22588"/>
                </a:lnTo>
                <a:lnTo>
                  <a:pt x="865839" y="42578"/>
                </a:lnTo>
                <a:lnTo>
                  <a:pt x="817619" y="56855"/>
                </a:lnTo>
                <a:lnTo>
                  <a:pt x="758571" y="62306"/>
                </a:lnTo>
                <a:lnTo>
                  <a:pt x="1061986" y="62306"/>
                </a:lnTo>
                <a:lnTo>
                  <a:pt x="1002932" y="56855"/>
                </a:lnTo>
                <a:lnTo>
                  <a:pt x="954712" y="42578"/>
                </a:lnTo>
                <a:lnTo>
                  <a:pt x="922204" y="22588"/>
                </a:lnTo>
                <a:lnTo>
                  <a:pt x="910285" y="0"/>
                </a:lnTo>
                <a:close/>
              </a:path>
              <a:path w="1517650" h="483235">
                <a:moveTo>
                  <a:pt x="1213700" y="0"/>
                </a:moveTo>
                <a:lnTo>
                  <a:pt x="1201779" y="22588"/>
                </a:lnTo>
                <a:lnTo>
                  <a:pt x="1169266" y="42578"/>
                </a:lnTo>
                <a:lnTo>
                  <a:pt x="1121042" y="56855"/>
                </a:lnTo>
                <a:lnTo>
                  <a:pt x="1061986" y="62306"/>
                </a:lnTo>
                <a:lnTo>
                  <a:pt x="1365415" y="62306"/>
                </a:lnTo>
                <a:lnTo>
                  <a:pt x="1306358" y="56855"/>
                </a:lnTo>
                <a:lnTo>
                  <a:pt x="1258135" y="42578"/>
                </a:lnTo>
                <a:lnTo>
                  <a:pt x="1225622" y="22588"/>
                </a:lnTo>
                <a:lnTo>
                  <a:pt x="1213700" y="0"/>
                </a:lnTo>
                <a:close/>
              </a:path>
              <a:path w="1517650" h="483235">
                <a:moveTo>
                  <a:pt x="1517129" y="0"/>
                </a:moveTo>
                <a:lnTo>
                  <a:pt x="1505205" y="22588"/>
                </a:lnTo>
                <a:lnTo>
                  <a:pt x="1472690" y="42578"/>
                </a:lnTo>
                <a:lnTo>
                  <a:pt x="1424465" y="56855"/>
                </a:lnTo>
                <a:lnTo>
                  <a:pt x="1365415" y="62306"/>
                </a:lnTo>
                <a:lnTo>
                  <a:pt x="1517129" y="62306"/>
                </a:lnTo>
                <a:lnTo>
                  <a:pt x="1517129" y="0"/>
                </a:lnTo>
                <a:close/>
              </a:path>
              <a:path w="1517650" h="483235">
                <a:moveTo>
                  <a:pt x="0" y="171945"/>
                </a:moveTo>
                <a:lnTo>
                  <a:pt x="0" y="248653"/>
                </a:lnTo>
                <a:lnTo>
                  <a:pt x="11923" y="271242"/>
                </a:lnTo>
                <a:lnTo>
                  <a:pt x="44438" y="291231"/>
                </a:lnTo>
                <a:lnTo>
                  <a:pt x="92663" y="305508"/>
                </a:lnTo>
                <a:lnTo>
                  <a:pt x="151714" y="310959"/>
                </a:lnTo>
                <a:lnTo>
                  <a:pt x="210770" y="305508"/>
                </a:lnTo>
                <a:lnTo>
                  <a:pt x="258994" y="291231"/>
                </a:lnTo>
                <a:lnTo>
                  <a:pt x="291506" y="271242"/>
                </a:lnTo>
                <a:lnTo>
                  <a:pt x="303428" y="248653"/>
                </a:lnTo>
                <a:lnTo>
                  <a:pt x="1517129" y="248653"/>
                </a:lnTo>
                <a:lnTo>
                  <a:pt x="1517129" y="234251"/>
                </a:lnTo>
                <a:lnTo>
                  <a:pt x="151714" y="234251"/>
                </a:lnTo>
                <a:lnTo>
                  <a:pt x="92663" y="228800"/>
                </a:lnTo>
                <a:lnTo>
                  <a:pt x="44438" y="214523"/>
                </a:lnTo>
                <a:lnTo>
                  <a:pt x="11923" y="194534"/>
                </a:lnTo>
                <a:lnTo>
                  <a:pt x="0" y="171945"/>
                </a:lnTo>
                <a:close/>
              </a:path>
              <a:path w="1517650" h="483235">
                <a:moveTo>
                  <a:pt x="606844" y="248653"/>
                </a:moveTo>
                <a:lnTo>
                  <a:pt x="303428" y="248653"/>
                </a:lnTo>
                <a:lnTo>
                  <a:pt x="315350" y="271242"/>
                </a:lnTo>
                <a:lnTo>
                  <a:pt x="347862" y="291231"/>
                </a:lnTo>
                <a:lnTo>
                  <a:pt x="396086" y="305508"/>
                </a:lnTo>
                <a:lnTo>
                  <a:pt x="455142" y="310959"/>
                </a:lnTo>
                <a:lnTo>
                  <a:pt x="514196" y="305508"/>
                </a:lnTo>
                <a:lnTo>
                  <a:pt x="562416" y="291231"/>
                </a:lnTo>
                <a:lnTo>
                  <a:pt x="594924" y="271242"/>
                </a:lnTo>
                <a:lnTo>
                  <a:pt x="606844" y="248653"/>
                </a:lnTo>
                <a:close/>
              </a:path>
              <a:path w="1517650" h="483235">
                <a:moveTo>
                  <a:pt x="910285" y="248653"/>
                </a:moveTo>
                <a:lnTo>
                  <a:pt x="606844" y="248653"/>
                </a:lnTo>
                <a:lnTo>
                  <a:pt x="618767" y="271242"/>
                </a:lnTo>
                <a:lnTo>
                  <a:pt x="651284" y="291231"/>
                </a:lnTo>
                <a:lnTo>
                  <a:pt x="699512" y="305508"/>
                </a:lnTo>
                <a:lnTo>
                  <a:pt x="758571" y="310959"/>
                </a:lnTo>
                <a:lnTo>
                  <a:pt x="817619" y="305508"/>
                </a:lnTo>
                <a:lnTo>
                  <a:pt x="865839" y="291231"/>
                </a:lnTo>
                <a:lnTo>
                  <a:pt x="898350" y="271242"/>
                </a:lnTo>
                <a:lnTo>
                  <a:pt x="910285" y="248653"/>
                </a:lnTo>
                <a:close/>
              </a:path>
              <a:path w="1517650" h="483235">
                <a:moveTo>
                  <a:pt x="1213700" y="248653"/>
                </a:moveTo>
                <a:lnTo>
                  <a:pt x="910285" y="248653"/>
                </a:lnTo>
                <a:lnTo>
                  <a:pt x="922204" y="271242"/>
                </a:lnTo>
                <a:lnTo>
                  <a:pt x="954712" y="291231"/>
                </a:lnTo>
                <a:lnTo>
                  <a:pt x="1002932" y="305508"/>
                </a:lnTo>
                <a:lnTo>
                  <a:pt x="1061986" y="310959"/>
                </a:lnTo>
                <a:lnTo>
                  <a:pt x="1121042" y="305508"/>
                </a:lnTo>
                <a:lnTo>
                  <a:pt x="1169266" y="291231"/>
                </a:lnTo>
                <a:lnTo>
                  <a:pt x="1201779" y="271242"/>
                </a:lnTo>
                <a:lnTo>
                  <a:pt x="1213700" y="248653"/>
                </a:lnTo>
                <a:close/>
              </a:path>
              <a:path w="1517650" h="483235">
                <a:moveTo>
                  <a:pt x="1517129" y="248653"/>
                </a:moveTo>
                <a:lnTo>
                  <a:pt x="1213700" y="248653"/>
                </a:lnTo>
                <a:lnTo>
                  <a:pt x="1225622" y="271242"/>
                </a:lnTo>
                <a:lnTo>
                  <a:pt x="1258135" y="291231"/>
                </a:lnTo>
                <a:lnTo>
                  <a:pt x="1306358" y="305508"/>
                </a:lnTo>
                <a:lnTo>
                  <a:pt x="1365415" y="310959"/>
                </a:lnTo>
                <a:lnTo>
                  <a:pt x="1424465" y="305508"/>
                </a:lnTo>
                <a:lnTo>
                  <a:pt x="1472690" y="291231"/>
                </a:lnTo>
                <a:lnTo>
                  <a:pt x="1505205" y="271242"/>
                </a:lnTo>
                <a:lnTo>
                  <a:pt x="1517129" y="248653"/>
                </a:lnTo>
                <a:close/>
              </a:path>
              <a:path w="1517650" h="483235">
                <a:moveTo>
                  <a:pt x="303428" y="171945"/>
                </a:moveTo>
                <a:lnTo>
                  <a:pt x="291506" y="194534"/>
                </a:lnTo>
                <a:lnTo>
                  <a:pt x="258994" y="214523"/>
                </a:lnTo>
                <a:lnTo>
                  <a:pt x="210770" y="228800"/>
                </a:lnTo>
                <a:lnTo>
                  <a:pt x="151714" y="234251"/>
                </a:lnTo>
                <a:lnTo>
                  <a:pt x="455142" y="234251"/>
                </a:lnTo>
                <a:lnTo>
                  <a:pt x="396086" y="228800"/>
                </a:lnTo>
                <a:lnTo>
                  <a:pt x="347862" y="214523"/>
                </a:lnTo>
                <a:lnTo>
                  <a:pt x="315350" y="194534"/>
                </a:lnTo>
                <a:lnTo>
                  <a:pt x="303428" y="171945"/>
                </a:lnTo>
                <a:close/>
              </a:path>
              <a:path w="1517650" h="483235">
                <a:moveTo>
                  <a:pt x="606844" y="171945"/>
                </a:moveTo>
                <a:lnTo>
                  <a:pt x="594924" y="194534"/>
                </a:lnTo>
                <a:lnTo>
                  <a:pt x="562416" y="214523"/>
                </a:lnTo>
                <a:lnTo>
                  <a:pt x="514196" y="228800"/>
                </a:lnTo>
                <a:lnTo>
                  <a:pt x="455142" y="234251"/>
                </a:lnTo>
                <a:lnTo>
                  <a:pt x="758571" y="234251"/>
                </a:lnTo>
                <a:lnTo>
                  <a:pt x="699512" y="228800"/>
                </a:lnTo>
                <a:lnTo>
                  <a:pt x="651284" y="214523"/>
                </a:lnTo>
                <a:lnTo>
                  <a:pt x="618767" y="194534"/>
                </a:lnTo>
                <a:lnTo>
                  <a:pt x="606844" y="171945"/>
                </a:lnTo>
                <a:close/>
              </a:path>
              <a:path w="1517650" h="483235">
                <a:moveTo>
                  <a:pt x="910272" y="171945"/>
                </a:moveTo>
                <a:lnTo>
                  <a:pt x="898350" y="194534"/>
                </a:lnTo>
                <a:lnTo>
                  <a:pt x="865839" y="214523"/>
                </a:lnTo>
                <a:lnTo>
                  <a:pt x="817619" y="228800"/>
                </a:lnTo>
                <a:lnTo>
                  <a:pt x="758571" y="234251"/>
                </a:lnTo>
                <a:lnTo>
                  <a:pt x="1061986" y="234251"/>
                </a:lnTo>
                <a:lnTo>
                  <a:pt x="1002932" y="228800"/>
                </a:lnTo>
                <a:lnTo>
                  <a:pt x="954712" y="214523"/>
                </a:lnTo>
                <a:lnTo>
                  <a:pt x="922204" y="194534"/>
                </a:lnTo>
                <a:lnTo>
                  <a:pt x="910272" y="171945"/>
                </a:lnTo>
                <a:close/>
              </a:path>
              <a:path w="1517650" h="483235">
                <a:moveTo>
                  <a:pt x="1213700" y="171945"/>
                </a:moveTo>
                <a:lnTo>
                  <a:pt x="1201779" y="194534"/>
                </a:lnTo>
                <a:lnTo>
                  <a:pt x="1169266" y="214523"/>
                </a:lnTo>
                <a:lnTo>
                  <a:pt x="1121042" y="228800"/>
                </a:lnTo>
                <a:lnTo>
                  <a:pt x="1061986" y="234251"/>
                </a:lnTo>
                <a:lnTo>
                  <a:pt x="1365415" y="234251"/>
                </a:lnTo>
                <a:lnTo>
                  <a:pt x="1306358" y="228800"/>
                </a:lnTo>
                <a:lnTo>
                  <a:pt x="1258135" y="214523"/>
                </a:lnTo>
                <a:lnTo>
                  <a:pt x="1225622" y="194534"/>
                </a:lnTo>
                <a:lnTo>
                  <a:pt x="1213700" y="171945"/>
                </a:lnTo>
                <a:close/>
              </a:path>
              <a:path w="1517650" h="483235">
                <a:moveTo>
                  <a:pt x="1517129" y="171945"/>
                </a:moveTo>
                <a:lnTo>
                  <a:pt x="1505205" y="194534"/>
                </a:lnTo>
                <a:lnTo>
                  <a:pt x="1472690" y="214523"/>
                </a:lnTo>
                <a:lnTo>
                  <a:pt x="1424465" y="228800"/>
                </a:lnTo>
                <a:lnTo>
                  <a:pt x="1365415" y="234251"/>
                </a:lnTo>
                <a:lnTo>
                  <a:pt x="1517129" y="234251"/>
                </a:lnTo>
                <a:lnTo>
                  <a:pt x="1517129" y="1719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555795" y="711714"/>
            <a:ext cx="0" cy="1460500"/>
          </a:xfrm>
          <a:custGeom>
            <a:avLst/>
            <a:gdLst/>
            <a:ahLst/>
            <a:cxnLst/>
            <a:rect l="l" t="t" r="r" b="b"/>
            <a:pathLst>
              <a:path h="1460500">
                <a:moveTo>
                  <a:pt x="0" y="0"/>
                </a:moveTo>
                <a:lnTo>
                  <a:pt x="0" y="1460500"/>
                </a:lnTo>
              </a:path>
            </a:pathLst>
          </a:custGeom>
          <a:solidFill>
            <a:srgbClr val="00A1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809588" y="975833"/>
            <a:ext cx="621055" cy="7422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þ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06D4D765D7F142A7520E023D149866" ma:contentTypeVersion="7" ma:contentTypeDescription="Create a new document." ma:contentTypeScope="" ma:versionID="548f15b00263002e56fa2a804a4120ad">
  <xsd:schema xmlns:xsd="http://www.w3.org/2001/XMLSchema" xmlns:xs="http://www.w3.org/2001/XMLSchema" xmlns:p="http://schemas.microsoft.com/office/2006/metadata/properties" xmlns:ns3="8e59d05d-0525-4ee9-8a3a-904c156e947b" xmlns:ns4="43079054-08d6-4350-bae8-6c0f3c209a1c" targetNamespace="http://schemas.microsoft.com/office/2006/metadata/properties" ma:root="true" ma:fieldsID="57fc8e34bf2faa995f5fea1d45247690" ns3:_="" ns4:_="">
    <xsd:import namespace="8e59d05d-0525-4ee9-8a3a-904c156e947b"/>
    <xsd:import namespace="43079054-08d6-4350-bae8-6c0f3c209a1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9d05d-0525-4ee9-8a3a-904c156e9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079054-08d6-4350-bae8-6c0f3c209a1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C2FE063-2231-452C-A28A-53CD67C15D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E34BEB-147D-4920-875D-CD0CE4F7FD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9d05d-0525-4ee9-8a3a-904c156e947b"/>
    <ds:schemaRef ds:uri="43079054-08d6-4350-bae8-6c0f3c209a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DD8B9BA-1208-494D-8F79-EE4D4017FFD3}">
  <ds:schemaRefs>
    <ds:schemaRef ds:uri="http://schemas.microsoft.com/office/infopath/2007/PartnerControls"/>
    <ds:schemaRef ds:uri="http://purl.org/dc/elements/1.1/"/>
    <ds:schemaRef ds:uri="43079054-08d6-4350-bae8-6c0f3c209a1c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8e59d05d-0525-4ee9-8a3a-904c156e947b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10330</TotalTime>
  <Words>101</Words>
  <Application>Microsoft Office PowerPoint</Application>
  <PresentationFormat>Sérstillt</PresentationFormat>
  <Paragraphs>8</Paragraphs>
  <Slides>3</Slides>
  <Notes>1</Notes>
  <HiddenSlides>0</HiddenSlides>
  <MMClips>0</MMClips>
  <ScaleCrop>false</ScaleCrop>
  <HeadingPairs>
    <vt:vector size="6" baseType="variant">
      <vt:variant>
        <vt:lpstr>Notaðar leturgerðir</vt:lpstr>
      </vt:variant>
      <vt:variant>
        <vt:i4>4</vt:i4>
      </vt:variant>
      <vt:variant>
        <vt:lpstr>Þema</vt:lpstr>
      </vt:variant>
      <vt:variant>
        <vt:i4>1</vt:i4>
      </vt:variant>
      <vt:variant>
        <vt:lpstr>Skyggnutitlar</vt:lpstr>
      </vt:variant>
      <vt:variant>
        <vt:i4>3</vt:i4>
      </vt:variant>
    </vt:vector>
  </HeadingPairs>
  <TitlesOfParts>
    <vt:vector size="8" baseType="lpstr">
      <vt:lpstr>Arial</vt:lpstr>
      <vt:lpstr>Calibri</vt:lpstr>
      <vt:lpstr>Cambria</vt:lpstr>
      <vt:lpstr>Times New Roman</vt:lpstr>
      <vt:lpstr>Office Theme</vt:lpstr>
      <vt:lpstr>Kynning fyrir MÍ 22. nóvember 2023</vt:lpstr>
      <vt:lpstr>PowerPoint-kynning</vt:lpstr>
      <vt:lpstr>PowerPoint-kynning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Isafjardarbaer-honnunarstadall-agust-2020</dc:title>
  <dc:creator>Tinna Ólafsdóttir</dc:creator>
  <cp:lastModifiedBy>Steinar Darri Emilsson</cp:lastModifiedBy>
  <cp:revision>21</cp:revision>
  <dcterms:created xsi:type="dcterms:W3CDTF">2020-09-01T13:24:02Z</dcterms:created>
  <dcterms:modified xsi:type="dcterms:W3CDTF">2025-03-11T13:36:40Z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2020-08-28T00:00:00Z</vt:filetime>
  </property>
  <property fmtid="{D5CDD505-2E9C-101B-9397-08002B2CF9AE}" pid="3" name="Creator">
    <vt:lpwstr>Adobe Illustrator CC 22.1 (Macintosh)</vt:lpwstr>
  </property>
  <property fmtid="{D5CDD505-2E9C-101B-9397-08002B2CF9AE}" pid="4" name="LastSaved">
    <vt:filetime>2020-09-01T00:00:00Z</vt:filetime>
  </property>
  <property fmtid="{D5CDD505-2E9C-101B-9397-08002B2CF9AE}" pid="5" name="ContentTypeId">
    <vt:lpwstr>0x0101003806D4D765D7F142A7520E023D149866</vt:lpwstr>
  </property>
</Properties>
</file>